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1"/>
  </p:notesMasterIdLst>
  <p:sldIdLst>
    <p:sldId id="256" r:id="rId3"/>
    <p:sldId id="257" r:id="rId4"/>
    <p:sldId id="292" r:id="rId5"/>
    <p:sldId id="311" r:id="rId6"/>
    <p:sldId id="261" r:id="rId7"/>
    <p:sldId id="258" r:id="rId8"/>
    <p:sldId id="313" r:id="rId9"/>
    <p:sldId id="259" r:id="rId10"/>
    <p:sldId id="312" r:id="rId11"/>
    <p:sldId id="260" r:id="rId12"/>
    <p:sldId id="319" r:id="rId13"/>
    <p:sldId id="324" r:id="rId14"/>
    <p:sldId id="320" r:id="rId15"/>
    <p:sldId id="325" r:id="rId16"/>
    <p:sldId id="321" r:id="rId17"/>
    <p:sldId id="322" r:id="rId18"/>
    <p:sldId id="327" r:id="rId19"/>
    <p:sldId id="326" r:id="rId20"/>
    <p:sldId id="314" r:id="rId21"/>
    <p:sldId id="264" r:id="rId22"/>
    <p:sldId id="263" r:id="rId23"/>
    <p:sldId id="316" r:id="rId24"/>
    <p:sldId id="330" r:id="rId25"/>
    <p:sldId id="317" r:id="rId26"/>
    <p:sldId id="329" r:id="rId27"/>
    <p:sldId id="318" r:id="rId28"/>
    <p:sldId id="282" r:id="rId29"/>
    <p:sldId id="310" r:id="rId3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2"/>
    </p:embeddedFont>
    <p:embeddedFont>
      <p:font typeface="Nunito" pitchFamily="2" charset="77"/>
      <p:regular r:id="rId33"/>
      <p:bold r:id="rId34"/>
      <p:italic r:id="rId35"/>
      <p:boldItalic r:id="rId36"/>
    </p:embeddedFont>
    <p:embeddedFont>
      <p:font typeface="Proxima Nova" panose="02000506030000020004" pitchFamily="2" charset="0"/>
      <p:regular r:id="rId37"/>
      <p:bold r:id="rId38"/>
      <p:italic r:id="rId39"/>
      <p:boldItalic r:id="rId40"/>
    </p:embeddedFont>
    <p:embeddedFont>
      <p:font typeface="Raleway" pitchFamily="2" charset="77"/>
      <p:regular r:id="rId41"/>
      <p:bold r:id="rId42"/>
      <p:italic r:id="rId43"/>
      <p:boldItalic r:id="rId44"/>
    </p:embeddedFont>
    <p:embeddedFont>
      <p:font typeface="Raleway Medium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AF481-DDB9-FB41-BDAF-BB02ED4EC444}" v="136" dt="2023-07-25T11:08:39.130"/>
  </p1510:revLst>
</p1510:revInfo>
</file>

<file path=ppt/tableStyles.xml><?xml version="1.0" encoding="utf-8"?>
<a:tblStyleLst xmlns:a="http://schemas.openxmlformats.org/drawingml/2006/main" def="{31CEFC90-4B55-4213-9E9B-CDB1D83F52E9}">
  <a:tblStyle styleId="{31CEFC90-4B55-4213-9E9B-CDB1D83F52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82623"/>
  </p:normalViewPr>
  <p:slideViewPr>
    <p:cSldViewPr snapToGrid="0">
      <p:cViewPr varScale="1">
        <p:scale>
          <a:sx n="114" d="100"/>
          <a:sy n="114" d="100"/>
        </p:scale>
        <p:origin x="616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Chiesa" userId="841174c9-7a59-43a9-8a46-2cc667734a64" providerId="ADAL" clId="{714AF481-DDB9-FB41-BDAF-BB02ED4EC444}"/>
    <pc:docChg chg="undo redo custSel addSld delSld modSld sldOrd">
      <pc:chgData name="Nicola Chiesa" userId="841174c9-7a59-43a9-8a46-2cc667734a64" providerId="ADAL" clId="{714AF481-DDB9-FB41-BDAF-BB02ED4EC444}" dt="2023-07-25T11:10:47.616" v="6315" actId="20577"/>
      <pc:docMkLst>
        <pc:docMk/>
      </pc:docMkLst>
      <pc:sldChg chg="modSp mod">
        <pc:chgData name="Nicola Chiesa" userId="841174c9-7a59-43a9-8a46-2cc667734a64" providerId="ADAL" clId="{714AF481-DDB9-FB41-BDAF-BB02ED4EC444}" dt="2023-06-22T20:54:10.075" v="19" actId="1036"/>
        <pc:sldMkLst>
          <pc:docMk/>
          <pc:sldMk cId="0" sldId="257"/>
        </pc:sldMkLst>
        <pc:spChg chg="mod">
          <ac:chgData name="Nicola Chiesa" userId="841174c9-7a59-43a9-8a46-2cc667734a64" providerId="ADAL" clId="{714AF481-DDB9-FB41-BDAF-BB02ED4EC444}" dt="2023-06-22T20:54:10.075" v="19" actId="1036"/>
          <ac:spMkLst>
            <pc:docMk/>
            <pc:sldMk cId="0" sldId="257"/>
            <ac:spMk id="8" creationId="{D6F1CD3A-277E-6753-8852-339B25C3DE54}"/>
          </ac:spMkLst>
        </pc:spChg>
        <pc:spChg chg="mod">
          <ac:chgData name="Nicola Chiesa" userId="841174c9-7a59-43a9-8a46-2cc667734a64" providerId="ADAL" clId="{714AF481-DDB9-FB41-BDAF-BB02ED4EC444}" dt="2023-06-22T20:54:07.528" v="18" actId="14100"/>
          <ac:spMkLst>
            <pc:docMk/>
            <pc:sldMk cId="0" sldId="257"/>
            <ac:spMk id="397" creationId="{00000000-0000-0000-0000-000000000000}"/>
          </ac:spMkLst>
        </pc:spChg>
      </pc:sldChg>
      <pc:sldChg chg="modSp mod">
        <pc:chgData name="Nicola Chiesa" userId="841174c9-7a59-43a9-8a46-2cc667734a64" providerId="ADAL" clId="{714AF481-DDB9-FB41-BDAF-BB02ED4EC444}" dt="2023-07-25T09:44:10.552" v="5904"/>
        <pc:sldMkLst>
          <pc:docMk/>
          <pc:sldMk cId="0" sldId="258"/>
        </pc:sldMkLst>
        <pc:spChg chg="mod">
          <ac:chgData name="Nicola Chiesa" userId="841174c9-7a59-43a9-8a46-2cc667734a64" providerId="ADAL" clId="{714AF481-DDB9-FB41-BDAF-BB02ED4EC444}" dt="2023-07-25T09:44:10.552" v="5904"/>
          <ac:spMkLst>
            <pc:docMk/>
            <pc:sldMk cId="0" sldId="258"/>
            <ac:spMk id="414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7T18:25:38.279" v="4648" actId="1076"/>
          <ac:spMkLst>
            <pc:docMk/>
            <pc:sldMk cId="0" sldId="258"/>
            <ac:spMk id="419" creationId="{00000000-0000-0000-0000-000000000000}"/>
          </ac:spMkLst>
        </pc:spChg>
      </pc:sldChg>
      <pc:sldChg chg="modSp mod">
        <pc:chgData name="Nicola Chiesa" userId="841174c9-7a59-43a9-8a46-2cc667734a64" providerId="ADAL" clId="{714AF481-DDB9-FB41-BDAF-BB02ED4EC444}" dt="2023-07-06T18:17:32.638" v="2618" actId="20577"/>
        <pc:sldMkLst>
          <pc:docMk/>
          <pc:sldMk cId="0" sldId="259"/>
        </pc:sldMkLst>
        <pc:spChg chg="mod">
          <ac:chgData name="Nicola Chiesa" userId="841174c9-7a59-43a9-8a46-2cc667734a64" providerId="ADAL" clId="{714AF481-DDB9-FB41-BDAF-BB02ED4EC444}" dt="2023-07-06T18:17:32.638" v="2618" actId="20577"/>
          <ac:spMkLst>
            <pc:docMk/>
            <pc:sldMk cId="0" sldId="259"/>
            <ac:spMk id="443" creationId="{00000000-0000-0000-0000-000000000000}"/>
          </ac:spMkLst>
        </pc:spChg>
      </pc:sldChg>
      <pc:sldChg chg="addSp delSp modSp mod modNotesTx">
        <pc:chgData name="Nicola Chiesa" userId="841174c9-7a59-43a9-8a46-2cc667734a64" providerId="ADAL" clId="{714AF481-DDB9-FB41-BDAF-BB02ED4EC444}" dt="2023-07-25T10:48:31.795" v="6194" actId="20577"/>
        <pc:sldMkLst>
          <pc:docMk/>
          <pc:sldMk cId="0" sldId="260"/>
        </pc:sldMkLst>
        <pc:spChg chg="add mod">
          <ac:chgData name="Nicola Chiesa" userId="841174c9-7a59-43a9-8a46-2cc667734a64" providerId="ADAL" clId="{714AF481-DDB9-FB41-BDAF-BB02ED4EC444}" dt="2023-07-25T10:48:31.795" v="6194" actId="20577"/>
          <ac:spMkLst>
            <pc:docMk/>
            <pc:sldMk cId="0" sldId="260"/>
            <ac:spMk id="3" creationId="{5049F4F5-3270-6602-CEDE-06576BBE948D}"/>
          </ac:spMkLst>
        </pc:spChg>
        <pc:spChg chg="add del mod">
          <ac:chgData name="Nicola Chiesa" userId="841174c9-7a59-43a9-8a46-2cc667734a64" providerId="ADAL" clId="{714AF481-DDB9-FB41-BDAF-BB02ED4EC444}" dt="2023-06-22T21:15:11.206" v="130"/>
          <ac:spMkLst>
            <pc:docMk/>
            <pc:sldMk cId="0" sldId="260"/>
            <ac:spMk id="4" creationId="{ADBC6A52-2B17-4A0D-87F7-A82FD4762554}"/>
          </ac:spMkLst>
        </pc:spChg>
        <pc:spChg chg="add mod">
          <ac:chgData name="Nicola Chiesa" userId="841174c9-7a59-43a9-8a46-2cc667734a64" providerId="ADAL" clId="{714AF481-DDB9-FB41-BDAF-BB02ED4EC444}" dt="2023-07-25T10:27:39.035" v="6186" actId="166"/>
          <ac:spMkLst>
            <pc:docMk/>
            <pc:sldMk cId="0" sldId="260"/>
            <ac:spMk id="5" creationId="{57995F5D-B36B-4C28-544D-9D0BAD2CB0BE}"/>
          </ac:spMkLst>
        </pc:spChg>
        <pc:spChg chg="del">
          <ac:chgData name="Nicola Chiesa" userId="841174c9-7a59-43a9-8a46-2cc667734a64" providerId="ADAL" clId="{714AF481-DDB9-FB41-BDAF-BB02ED4EC444}" dt="2023-06-22T21:07:55.947" v="71" actId="478"/>
          <ac:spMkLst>
            <pc:docMk/>
            <pc:sldMk cId="0" sldId="260"/>
            <ac:spMk id="456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25T10:48:19.382" v="6192" actId="14100"/>
          <ac:spMkLst>
            <pc:docMk/>
            <pc:sldMk cId="0" sldId="260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45:06.565" v="3925" actId="20577"/>
          <ac:spMkLst>
            <pc:docMk/>
            <pc:sldMk cId="0" sldId="260"/>
            <ac:spMk id="458" creationId="{00000000-0000-0000-0000-000000000000}"/>
          </ac:spMkLst>
        </pc:spChg>
        <pc:spChg chg="del mod">
          <ac:chgData name="Nicola Chiesa" userId="841174c9-7a59-43a9-8a46-2cc667734a64" providerId="ADAL" clId="{714AF481-DDB9-FB41-BDAF-BB02ED4EC444}" dt="2023-06-22T21:09:16.468" v="86" actId="21"/>
          <ac:spMkLst>
            <pc:docMk/>
            <pc:sldMk cId="0" sldId="260"/>
            <ac:spMk id="459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7-04T18:12:59.256" v="1376" actId="478"/>
          <ac:grpSpMkLst>
            <pc:docMk/>
            <pc:sldMk cId="0" sldId="260"/>
            <ac:grpSpMk id="467" creationId="{00000000-0000-0000-0000-000000000000}"/>
          </ac:grpSpMkLst>
        </pc:grpChg>
        <pc:picChg chg="add del mod">
          <ac:chgData name="Nicola Chiesa" userId="841174c9-7a59-43a9-8a46-2cc667734a64" providerId="ADAL" clId="{714AF481-DDB9-FB41-BDAF-BB02ED4EC444}" dt="2023-07-25T10:27:08.749" v="6182" actId="478"/>
          <ac:picMkLst>
            <pc:docMk/>
            <pc:sldMk cId="0" sldId="260"/>
            <ac:picMk id="2" creationId="{19F934CA-CCC1-8F34-E669-4D9F0EF12114}"/>
          </ac:picMkLst>
        </pc:picChg>
        <pc:picChg chg="add mod">
          <ac:chgData name="Nicola Chiesa" userId="841174c9-7a59-43a9-8a46-2cc667734a64" providerId="ADAL" clId="{714AF481-DDB9-FB41-BDAF-BB02ED4EC444}" dt="2023-07-25T10:48:23.365" v="6193" actId="1076"/>
          <ac:picMkLst>
            <pc:docMk/>
            <pc:sldMk cId="0" sldId="260"/>
            <ac:picMk id="6" creationId="{53602019-5F7A-23AA-B428-1624F335289D}"/>
          </ac:picMkLst>
        </pc:picChg>
        <pc:picChg chg="add mod">
          <ac:chgData name="Nicola Chiesa" userId="841174c9-7a59-43a9-8a46-2cc667734a64" providerId="ADAL" clId="{714AF481-DDB9-FB41-BDAF-BB02ED4EC444}" dt="2023-07-25T10:27:18.069" v="6184" actId="14100"/>
          <ac:picMkLst>
            <pc:docMk/>
            <pc:sldMk cId="0" sldId="260"/>
            <ac:picMk id="7" creationId="{F8F68A1E-02FC-69D4-894B-13E692A5967A}"/>
          </ac:picMkLst>
        </pc:picChg>
      </pc:sldChg>
      <pc:sldChg chg="modSp mod">
        <pc:chgData name="Nicola Chiesa" userId="841174c9-7a59-43a9-8a46-2cc667734a64" providerId="ADAL" clId="{714AF481-DDB9-FB41-BDAF-BB02ED4EC444}" dt="2023-07-23T14:46:54.561" v="5308" actId="403"/>
        <pc:sldMkLst>
          <pc:docMk/>
          <pc:sldMk cId="0" sldId="261"/>
        </pc:sldMkLst>
        <pc:spChg chg="mod">
          <ac:chgData name="Nicola Chiesa" userId="841174c9-7a59-43a9-8a46-2cc667734a64" providerId="ADAL" clId="{714AF481-DDB9-FB41-BDAF-BB02ED4EC444}" dt="2023-07-23T14:46:54.561" v="5308" actId="403"/>
          <ac:spMkLst>
            <pc:docMk/>
            <pc:sldMk cId="0" sldId="261"/>
            <ac:spMk id="496" creationId="{00000000-0000-0000-0000-000000000000}"/>
          </ac:spMkLst>
        </pc:spChg>
      </pc:sldChg>
      <pc:sldChg chg="del">
        <pc:chgData name="Nicola Chiesa" userId="841174c9-7a59-43a9-8a46-2cc667734a64" providerId="ADAL" clId="{714AF481-DDB9-FB41-BDAF-BB02ED4EC444}" dt="2023-07-06T23:07:43.291" v="4411" actId="2696"/>
        <pc:sldMkLst>
          <pc:docMk/>
          <pc:sldMk cId="0" sldId="262"/>
        </pc:sldMkLst>
      </pc:sldChg>
      <pc:sldChg chg="addSp delSp modSp mod">
        <pc:chgData name="Nicola Chiesa" userId="841174c9-7a59-43a9-8a46-2cc667734a64" providerId="ADAL" clId="{714AF481-DDB9-FB41-BDAF-BB02ED4EC444}" dt="2023-07-06T22:45:48.123" v="3941" actId="403"/>
        <pc:sldMkLst>
          <pc:docMk/>
          <pc:sldMk cId="0" sldId="263"/>
        </pc:sldMkLst>
        <pc:spChg chg="mod">
          <ac:chgData name="Nicola Chiesa" userId="841174c9-7a59-43a9-8a46-2cc667734a64" providerId="ADAL" clId="{714AF481-DDB9-FB41-BDAF-BB02ED4EC444}" dt="2023-07-06T22:33:56.246" v="3834" actId="207"/>
          <ac:spMkLst>
            <pc:docMk/>
            <pc:sldMk cId="0" sldId="263"/>
            <ac:spMk id="3" creationId="{FD2CF6B3-9EC6-4137-0937-7FA9A3906D9D}"/>
          </ac:spMkLst>
        </pc:spChg>
        <pc:spChg chg="mod">
          <ac:chgData name="Nicola Chiesa" userId="841174c9-7a59-43a9-8a46-2cc667734a64" providerId="ADAL" clId="{714AF481-DDB9-FB41-BDAF-BB02ED4EC444}" dt="2023-07-06T22:33:56.246" v="3834" actId="207"/>
          <ac:spMkLst>
            <pc:docMk/>
            <pc:sldMk cId="0" sldId="263"/>
            <ac:spMk id="4" creationId="{42480AAD-3CEC-FFE0-5FDB-F94198F7D37B}"/>
          </ac:spMkLst>
        </pc:spChg>
        <pc:spChg chg="add mod">
          <ac:chgData name="Nicola Chiesa" userId="841174c9-7a59-43a9-8a46-2cc667734a64" providerId="ADAL" clId="{714AF481-DDB9-FB41-BDAF-BB02ED4EC444}" dt="2023-07-06T22:34:12.381" v="3839" actId="1076"/>
          <ac:spMkLst>
            <pc:docMk/>
            <pc:sldMk cId="0" sldId="263"/>
            <ac:spMk id="5" creationId="{4D85C0E8-B76E-CD68-8D0E-6DBD5456DBF0}"/>
          </ac:spMkLst>
        </pc:spChg>
        <pc:spChg chg="add del mod">
          <ac:chgData name="Nicola Chiesa" userId="841174c9-7a59-43a9-8a46-2cc667734a64" providerId="ADAL" clId="{714AF481-DDB9-FB41-BDAF-BB02ED4EC444}" dt="2023-07-06T22:34:16.864" v="3841"/>
          <ac:spMkLst>
            <pc:docMk/>
            <pc:sldMk cId="0" sldId="263"/>
            <ac:spMk id="6" creationId="{82083CA4-DA1B-C8A6-3A93-28D77990EB2A}"/>
          </ac:spMkLst>
        </pc:spChg>
        <pc:spChg chg="mod">
          <ac:chgData name="Nicola Chiesa" userId="841174c9-7a59-43a9-8a46-2cc667734a64" providerId="ADAL" clId="{714AF481-DDB9-FB41-BDAF-BB02ED4EC444}" dt="2023-07-06T22:34:19.687" v="3842"/>
          <ac:spMkLst>
            <pc:docMk/>
            <pc:sldMk cId="0" sldId="263"/>
            <ac:spMk id="8" creationId="{69C243E8-63A6-CD00-517F-012376C571DA}"/>
          </ac:spMkLst>
        </pc:spChg>
        <pc:spChg chg="mod">
          <ac:chgData name="Nicola Chiesa" userId="841174c9-7a59-43a9-8a46-2cc667734a64" providerId="ADAL" clId="{714AF481-DDB9-FB41-BDAF-BB02ED4EC444}" dt="2023-07-06T22:34:19.687" v="3842"/>
          <ac:spMkLst>
            <pc:docMk/>
            <pc:sldMk cId="0" sldId="263"/>
            <ac:spMk id="9" creationId="{578BBE91-05B1-E54D-C82F-3E1E7FD0E117}"/>
          </ac:spMkLst>
        </pc:spChg>
        <pc:spChg chg="mod">
          <ac:chgData name="Nicola Chiesa" userId="841174c9-7a59-43a9-8a46-2cc667734a64" providerId="ADAL" clId="{714AF481-DDB9-FB41-BDAF-BB02ED4EC444}" dt="2023-07-06T22:45:48.123" v="3941" actId="403"/>
          <ac:spMkLst>
            <pc:docMk/>
            <pc:sldMk cId="0" sldId="263"/>
            <ac:spMk id="520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7-06T22:34:04.991" v="3836" actId="478"/>
          <ac:spMkLst>
            <pc:docMk/>
            <pc:sldMk cId="0" sldId="263"/>
            <ac:spMk id="527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7-06T22:34:05.687" v="3837" actId="478"/>
          <ac:spMkLst>
            <pc:docMk/>
            <pc:sldMk cId="0" sldId="263"/>
            <ac:spMk id="538" creationId="{00000000-0000-0000-0000-000000000000}"/>
          </ac:spMkLst>
        </pc:spChg>
        <pc:grpChg chg="add mod">
          <ac:chgData name="Nicola Chiesa" userId="841174c9-7a59-43a9-8a46-2cc667734a64" providerId="ADAL" clId="{714AF481-DDB9-FB41-BDAF-BB02ED4EC444}" dt="2023-07-06T22:34:02.133" v="3835" actId="1076"/>
          <ac:grpSpMkLst>
            <pc:docMk/>
            <pc:sldMk cId="0" sldId="263"/>
            <ac:grpSpMk id="2" creationId="{672E8CD1-B40C-6404-C9D8-14DB8BD05B98}"/>
          </ac:grpSpMkLst>
        </pc:grpChg>
        <pc:grpChg chg="add mod">
          <ac:chgData name="Nicola Chiesa" userId="841174c9-7a59-43a9-8a46-2cc667734a64" providerId="ADAL" clId="{714AF481-DDB9-FB41-BDAF-BB02ED4EC444}" dt="2023-07-06T22:34:28.981" v="3845" actId="1076"/>
          <ac:grpSpMkLst>
            <pc:docMk/>
            <pc:sldMk cId="0" sldId="263"/>
            <ac:grpSpMk id="7" creationId="{260D733E-8B3C-DAE6-2CFC-E2BC5081401B}"/>
          </ac:grpSpMkLst>
        </pc:grpChg>
        <pc:grpChg chg="del">
          <ac:chgData name="Nicola Chiesa" userId="841174c9-7a59-43a9-8a46-2cc667734a64" providerId="ADAL" clId="{714AF481-DDB9-FB41-BDAF-BB02ED4EC444}" dt="2023-07-06T22:33:20.179" v="3825" actId="478"/>
          <ac:grpSpMkLst>
            <pc:docMk/>
            <pc:sldMk cId="0" sldId="263"/>
            <ac:grpSpMk id="528" creationId="{00000000-0000-0000-0000-000000000000}"/>
          </ac:grpSpMkLst>
        </pc:grpChg>
      </pc:sldChg>
      <pc:sldChg chg="modSp mod">
        <pc:chgData name="Nicola Chiesa" userId="841174c9-7a59-43a9-8a46-2cc667734a64" providerId="ADAL" clId="{714AF481-DDB9-FB41-BDAF-BB02ED4EC444}" dt="2023-07-06T22:45:42.146" v="3938" actId="403"/>
        <pc:sldMkLst>
          <pc:docMk/>
          <pc:sldMk cId="0" sldId="264"/>
        </pc:sldMkLst>
        <pc:spChg chg="mod">
          <ac:chgData name="Nicola Chiesa" userId="841174c9-7a59-43a9-8a46-2cc667734a64" providerId="ADAL" clId="{714AF481-DDB9-FB41-BDAF-BB02ED4EC444}" dt="2023-07-06T22:45:42.146" v="3938" actId="403"/>
          <ac:spMkLst>
            <pc:docMk/>
            <pc:sldMk cId="0" sldId="264"/>
            <ac:spMk id="551" creationId="{00000000-0000-0000-0000-000000000000}"/>
          </ac:spMkLst>
        </pc:spChg>
      </pc:sldChg>
      <pc:sldChg chg="del">
        <pc:chgData name="Nicola Chiesa" userId="841174c9-7a59-43a9-8a46-2cc667734a64" providerId="ADAL" clId="{714AF481-DDB9-FB41-BDAF-BB02ED4EC444}" dt="2023-07-06T22:39:48.166" v="3859" actId="2696"/>
        <pc:sldMkLst>
          <pc:docMk/>
          <pc:sldMk cId="0" sldId="265"/>
        </pc:sldMkLst>
      </pc:sldChg>
      <pc:sldChg chg="del">
        <pc:chgData name="Nicola Chiesa" userId="841174c9-7a59-43a9-8a46-2cc667734a64" providerId="ADAL" clId="{714AF481-DDB9-FB41-BDAF-BB02ED4EC444}" dt="2023-07-06T22:39:49.971" v="3860" actId="2696"/>
        <pc:sldMkLst>
          <pc:docMk/>
          <pc:sldMk cId="0" sldId="266"/>
        </pc:sldMkLst>
      </pc:sldChg>
      <pc:sldChg chg="del">
        <pc:chgData name="Nicola Chiesa" userId="841174c9-7a59-43a9-8a46-2cc667734a64" providerId="ADAL" clId="{714AF481-DDB9-FB41-BDAF-BB02ED4EC444}" dt="2023-07-06T22:39:52.443" v="3861" actId="2696"/>
        <pc:sldMkLst>
          <pc:docMk/>
          <pc:sldMk cId="0" sldId="267"/>
        </pc:sldMkLst>
      </pc:sldChg>
      <pc:sldChg chg="del">
        <pc:chgData name="Nicola Chiesa" userId="841174c9-7a59-43a9-8a46-2cc667734a64" providerId="ADAL" clId="{714AF481-DDB9-FB41-BDAF-BB02ED4EC444}" dt="2023-07-06T22:39:54.247" v="3862" actId="2696"/>
        <pc:sldMkLst>
          <pc:docMk/>
          <pc:sldMk cId="0" sldId="269"/>
        </pc:sldMkLst>
      </pc:sldChg>
      <pc:sldChg chg="del">
        <pc:chgData name="Nicola Chiesa" userId="841174c9-7a59-43a9-8a46-2cc667734a64" providerId="ADAL" clId="{714AF481-DDB9-FB41-BDAF-BB02ED4EC444}" dt="2023-07-06T22:40:00.155" v="3863" actId="2696"/>
        <pc:sldMkLst>
          <pc:docMk/>
          <pc:sldMk cId="0" sldId="270"/>
        </pc:sldMkLst>
      </pc:sldChg>
      <pc:sldChg chg="del">
        <pc:chgData name="Nicola Chiesa" userId="841174c9-7a59-43a9-8a46-2cc667734a64" providerId="ADAL" clId="{714AF481-DDB9-FB41-BDAF-BB02ED4EC444}" dt="2023-07-06T22:40:01.983" v="3864" actId="2696"/>
        <pc:sldMkLst>
          <pc:docMk/>
          <pc:sldMk cId="0" sldId="271"/>
        </pc:sldMkLst>
      </pc:sldChg>
      <pc:sldChg chg="del">
        <pc:chgData name="Nicola Chiesa" userId="841174c9-7a59-43a9-8a46-2cc667734a64" providerId="ADAL" clId="{714AF481-DDB9-FB41-BDAF-BB02ED4EC444}" dt="2023-07-06T22:40:03.865" v="3865" actId="2696"/>
        <pc:sldMkLst>
          <pc:docMk/>
          <pc:sldMk cId="0" sldId="272"/>
        </pc:sldMkLst>
      </pc:sldChg>
      <pc:sldChg chg="del">
        <pc:chgData name="Nicola Chiesa" userId="841174c9-7a59-43a9-8a46-2cc667734a64" providerId="ADAL" clId="{714AF481-DDB9-FB41-BDAF-BB02ED4EC444}" dt="2023-07-06T22:40:05.663" v="3866" actId="2696"/>
        <pc:sldMkLst>
          <pc:docMk/>
          <pc:sldMk cId="0" sldId="273"/>
        </pc:sldMkLst>
      </pc:sldChg>
      <pc:sldChg chg="del">
        <pc:chgData name="Nicola Chiesa" userId="841174c9-7a59-43a9-8a46-2cc667734a64" providerId="ADAL" clId="{714AF481-DDB9-FB41-BDAF-BB02ED4EC444}" dt="2023-07-06T22:40:07.320" v="3867" actId="2696"/>
        <pc:sldMkLst>
          <pc:docMk/>
          <pc:sldMk cId="0" sldId="275"/>
        </pc:sldMkLst>
      </pc:sldChg>
      <pc:sldChg chg="del">
        <pc:chgData name="Nicola Chiesa" userId="841174c9-7a59-43a9-8a46-2cc667734a64" providerId="ADAL" clId="{714AF481-DDB9-FB41-BDAF-BB02ED4EC444}" dt="2023-07-06T22:40:09.263" v="3868" actId="2696"/>
        <pc:sldMkLst>
          <pc:docMk/>
          <pc:sldMk cId="0" sldId="276"/>
        </pc:sldMkLst>
      </pc:sldChg>
      <pc:sldChg chg="del">
        <pc:chgData name="Nicola Chiesa" userId="841174c9-7a59-43a9-8a46-2cc667734a64" providerId="ADAL" clId="{714AF481-DDB9-FB41-BDAF-BB02ED4EC444}" dt="2023-07-06T22:40:10.896" v="3869" actId="2696"/>
        <pc:sldMkLst>
          <pc:docMk/>
          <pc:sldMk cId="0" sldId="277"/>
        </pc:sldMkLst>
      </pc:sldChg>
      <pc:sldChg chg="del">
        <pc:chgData name="Nicola Chiesa" userId="841174c9-7a59-43a9-8a46-2cc667734a64" providerId="ADAL" clId="{714AF481-DDB9-FB41-BDAF-BB02ED4EC444}" dt="2023-07-06T22:37:33.807" v="3848" actId="2696"/>
        <pc:sldMkLst>
          <pc:docMk/>
          <pc:sldMk cId="0" sldId="280"/>
        </pc:sldMkLst>
      </pc:sldChg>
      <pc:sldChg chg="del">
        <pc:chgData name="Nicola Chiesa" userId="841174c9-7a59-43a9-8a46-2cc667734a64" providerId="ADAL" clId="{714AF481-DDB9-FB41-BDAF-BB02ED4EC444}" dt="2023-07-06T22:37:35.642" v="3849" actId="2696"/>
        <pc:sldMkLst>
          <pc:docMk/>
          <pc:sldMk cId="0" sldId="281"/>
        </pc:sldMkLst>
      </pc:sldChg>
      <pc:sldChg chg="delSp modSp add mod">
        <pc:chgData name="Nicola Chiesa" userId="841174c9-7a59-43a9-8a46-2cc667734a64" providerId="ADAL" clId="{714AF481-DDB9-FB41-BDAF-BB02ED4EC444}" dt="2023-07-25T10:50:33.139" v="6237" actId="20577"/>
        <pc:sldMkLst>
          <pc:docMk/>
          <pc:sldMk cId="0" sldId="282"/>
        </pc:sldMkLst>
        <pc:spChg chg="mod">
          <ac:chgData name="Nicola Chiesa" userId="841174c9-7a59-43a9-8a46-2cc667734a64" providerId="ADAL" clId="{714AF481-DDB9-FB41-BDAF-BB02ED4EC444}" dt="2023-07-06T22:54:20.183" v="4312" actId="14100"/>
          <ac:spMkLst>
            <pc:docMk/>
            <pc:sldMk cId="0" sldId="282"/>
            <ac:spMk id="1339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54:24.260" v="4313" actId="14100"/>
          <ac:spMkLst>
            <pc:docMk/>
            <pc:sldMk cId="0" sldId="282"/>
            <ac:spMk id="1340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3:14:50.907" v="4572" actId="1076"/>
          <ac:spMkLst>
            <pc:docMk/>
            <pc:sldMk cId="0" sldId="282"/>
            <ac:spMk id="1341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3:14:46.873" v="4571" actId="1076"/>
          <ac:spMkLst>
            <pc:docMk/>
            <pc:sldMk cId="0" sldId="282"/>
            <ac:spMk id="1342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25T10:50:33.139" v="6237" actId="20577"/>
          <ac:spMkLst>
            <pc:docMk/>
            <pc:sldMk cId="0" sldId="282"/>
            <ac:spMk id="1343" creationId="{00000000-0000-0000-0000-000000000000}"/>
          </ac:spMkLst>
        </pc:spChg>
        <pc:grpChg chg="mod">
          <ac:chgData name="Nicola Chiesa" userId="841174c9-7a59-43a9-8a46-2cc667734a64" providerId="ADAL" clId="{714AF481-DDB9-FB41-BDAF-BB02ED4EC444}" dt="2023-07-06T23:06:58.027" v="4409" actId="1076"/>
          <ac:grpSpMkLst>
            <pc:docMk/>
            <pc:sldMk cId="0" sldId="282"/>
            <ac:grpSpMk id="1344" creationId="{00000000-0000-0000-0000-000000000000}"/>
          </ac:grpSpMkLst>
        </pc:grpChg>
        <pc:grpChg chg="mod">
          <ac:chgData name="Nicola Chiesa" userId="841174c9-7a59-43a9-8a46-2cc667734a64" providerId="ADAL" clId="{714AF481-DDB9-FB41-BDAF-BB02ED4EC444}" dt="2023-07-06T22:56:23.212" v="4349" actId="1076"/>
          <ac:grpSpMkLst>
            <pc:docMk/>
            <pc:sldMk cId="0" sldId="282"/>
            <ac:grpSpMk id="1349" creationId="{00000000-0000-0000-0000-000000000000}"/>
          </ac:grpSpMkLst>
        </pc:grpChg>
        <pc:cxnChg chg="del">
          <ac:chgData name="Nicola Chiesa" userId="841174c9-7a59-43a9-8a46-2cc667734a64" providerId="ADAL" clId="{714AF481-DDB9-FB41-BDAF-BB02ED4EC444}" dt="2023-07-06T22:46:14.953" v="3948" actId="478"/>
          <ac:cxnSpMkLst>
            <pc:docMk/>
            <pc:sldMk cId="0" sldId="282"/>
            <ac:cxnSpMk id="1359" creationId="{00000000-0000-0000-0000-000000000000}"/>
          </ac:cxnSpMkLst>
        </pc:cxnChg>
      </pc:sldChg>
      <pc:sldChg chg="del">
        <pc:chgData name="Nicola Chiesa" userId="841174c9-7a59-43a9-8a46-2cc667734a64" providerId="ADAL" clId="{714AF481-DDB9-FB41-BDAF-BB02ED4EC444}" dt="2023-07-06T22:37:37.610" v="3850" actId="2696"/>
        <pc:sldMkLst>
          <pc:docMk/>
          <pc:sldMk cId="0" sldId="284"/>
        </pc:sldMkLst>
      </pc:sldChg>
      <pc:sldChg chg="del">
        <pc:chgData name="Nicola Chiesa" userId="841174c9-7a59-43a9-8a46-2cc667734a64" providerId="ADAL" clId="{714AF481-DDB9-FB41-BDAF-BB02ED4EC444}" dt="2023-07-06T22:37:39.411" v="3851" actId="2696"/>
        <pc:sldMkLst>
          <pc:docMk/>
          <pc:sldMk cId="0" sldId="288"/>
        </pc:sldMkLst>
      </pc:sldChg>
      <pc:sldChg chg="del">
        <pc:chgData name="Nicola Chiesa" userId="841174c9-7a59-43a9-8a46-2cc667734a64" providerId="ADAL" clId="{714AF481-DDB9-FB41-BDAF-BB02ED4EC444}" dt="2023-07-06T22:40:13.076" v="3870" actId="2696"/>
        <pc:sldMkLst>
          <pc:docMk/>
          <pc:sldMk cId="0" sldId="289"/>
        </pc:sldMkLst>
      </pc:sldChg>
      <pc:sldChg chg="add del">
        <pc:chgData name="Nicola Chiesa" userId="841174c9-7a59-43a9-8a46-2cc667734a64" providerId="ADAL" clId="{714AF481-DDB9-FB41-BDAF-BB02ED4EC444}" dt="2023-07-06T23:11:55.150" v="4532" actId="2696"/>
        <pc:sldMkLst>
          <pc:docMk/>
          <pc:sldMk cId="0" sldId="290"/>
        </pc:sldMkLst>
      </pc:sldChg>
      <pc:sldChg chg="del">
        <pc:chgData name="Nicola Chiesa" userId="841174c9-7a59-43a9-8a46-2cc667734a64" providerId="ADAL" clId="{714AF481-DDB9-FB41-BDAF-BB02ED4EC444}" dt="2023-07-06T22:37:43.469" v="3853" actId="2696"/>
        <pc:sldMkLst>
          <pc:docMk/>
          <pc:sldMk cId="0" sldId="291"/>
        </pc:sldMkLst>
      </pc:sldChg>
      <pc:sldChg chg="modSp mod">
        <pc:chgData name="Nicola Chiesa" userId="841174c9-7a59-43a9-8a46-2cc667734a64" providerId="ADAL" clId="{714AF481-DDB9-FB41-BDAF-BB02ED4EC444}" dt="2023-07-07T18:23:10.863" v="4616" actId="20577"/>
        <pc:sldMkLst>
          <pc:docMk/>
          <pc:sldMk cId="0" sldId="292"/>
        </pc:sldMkLst>
        <pc:spChg chg="mod">
          <ac:chgData name="Nicola Chiesa" userId="841174c9-7a59-43a9-8a46-2cc667734a64" providerId="ADAL" clId="{714AF481-DDB9-FB41-BDAF-BB02ED4EC444}" dt="2023-07-07T18:23:10.863" v="4616" actId="20577"/>
          <ac:spMkLst>
            <pc:docMk/>
            <pc:sldMk cId="0" sldId="292"/>
            <ac:spMk id="1768" creationId="{00000000-0000-0000-0000-000000000000}"/>
          </ac:spMkLst>
        </pc:spChg>
      </pc:sldChg>
      <pc:sldChg chg="del">
        <pc:chgData name="Nicola Chiesa" userId="841174c9-7a59-43a9-8a46-2cc667734a64" providerId="ADAL" clId="{714AF481-DDB9-FB41-BDAF-BB02ED4EC444}" dt="2023-07-06T22:37:51.571" v="3854" actId="2696"/>
        <pc:sldMkLst>
          <pc:docMk/>
          <pc:sldMk cId="0" sldId="293"/>
        </pc:sldMkLst>
      </pc:sldChg>
      <pc:sldChg chg="del">
        <pc:chgData name="Nicola Chiesa" userId="841174c9-7a59-43a9-8a46-2cc667734a64" providerId="ADAL" clId="{714AF481-DDB9-FB41-BDAF-BB02ED4EC444}" dt="2023-07-06T22:38:05.859" v="3855" actId="2696"/>
        <pc:sldMkLst>
          <pc:docMk/>
          <pc:sldMk cId="0" sldId="294"/>
        </pc:sldMkLst>
      </pc:sldChg>
      <pc:sldChg chg="del">
        <pc:chgData name="Nicola Chiesa" userId="841174c9-7a59-43a9-8a46-2cc667734a64" providerId="ADAL" clId="{714AF481-DDB9-FB41-BDAF-BB02ED4EC444}" dt="2023-07-06T22:38:10.354" v="3856" actId="2696"/>
        <pc:sldMkLst>
          <pc:docMk/>
          <pc:sldMk cId="0" sldId="295"/>
        </pc:sldMkLst>
      </pc:sldChg>
      <pc:sldChg chg="del">
        <pc:chgData name="Nicola Chiesa" userId="841174c9-7a59-43a9-8a46-2cc667734a64" providerId="ADAL" clId="{714AF481-DDB9-FB41-BDAF-BB02ED4EC444}" dt="2023-07-06T22:40:14.974" v="3871" actId="2696"/>
        <pc:sldMkLst>
          <pc:docMk/>
          <pc:sldMk cId="0" sldId="296"/>
        </pc:sldMkLst>
      </pc:sldChg>
      <pc:sldChg chg="del">
        <pc:chgData name="Nicola Chiesa" userId="841174c9-7a59-43a9-8a46-2cc667734a64" providerId="ADAL" clId="{714AF481-DDB9-FB41-BDAF-BB02ED4EC444}" dt="2023-07-06T23:07:53.435" v="4413" actId="2696"/>
        <pc:sldMkLst>
          <pc:docMk/>
          <pc:sldMk cId="0" sldId="297"/>
        </pc:sldMkLst>
      </pc:sldChg>
      <pc:sldChg chg="del">
        <pc:chgData name="Nicola Chiesa" userId="841174c9-7a59-43a9-8a46-2cc667734a64" providerId="ADAL" clId="{714AF481-DDB9-FB41-BDAF-BB02ED4EC444}" dt="2023-07-06T23:07:56.665" v="4414" actId="2696"/>
        <pc:sldMkLst>
          <pc:docMk/>
          <pc:sldMk cId="0" sldId="298"/>
        </pc:sldMkLst>
      </pc:sldChg>
      <pc:sldChg chg="del">
        <pc:chgData name="Nicola Chiesa" userId="841174c9-7a59-43a9-8a46-2cc667734a64" providerId="ADAL" clId="{714AF481-DDB9-FB41-BDAF-BB02ED4EC444}" dt="2023-07-06T23:07:57.919" v="4415" actId="2696"/>
        <pc:sldMkLst>
          <pc:docMk/>
          <pc:sldMk cId="0" sldId="299"/>
        </pc:sldMkLst>
      </pc:sldChg>
      <pc:sldChg chg="del">
        <pc:chgData name="Nicola Chiesa" userId="841174c9-7a59-43a9-8a46-2cc667734a64" providerId="ADAL" clId="{714AF481-DDB9-FB41-BDAF-BB02ED4EC444}" dt="2023-07-06T23:08:00.410" v="4416" actId="2696"/>
        <pc:sldMkLst>
          <pc:docMk/>
          <pc:sldMk cId="0" sldId="300"/>
        </pc:sldMkLst>
      </pc:sldChg>
      <pc:sldChg chg="del">
        <pc:chgData name="Nicola Chiesa" userId="841174c9-7a59-43a9-8a46-2cc667734a64" providerId="ADAL" clId="{714AF481-DDB9-FB41-BDAF-BB02ED4EC444}" dt="2023-07-06T23:08:04.589" v="4417" actId="2696"/>
        <pc:sldMkLst>
          <pc:docMk/>
          <pc:sldMk cId="0" sldId="301"/>
        </pc:sldMkLst>
      </pc:sldChg>
      <pc:sldChg chg="del">
        <pc:chgData name="Nicola Chiesa" userId="841174c9-7a59-43a9-8a46-2cc667734a64" providerId="ADAL" clId="{714AF481-DDB9-FB41-BDAF-BB02ED4EC444}" dt="2023-07-06T23:08:04.589" v="4417" actId="2696"/>
        <pc:sldMkLst>
          <pc:docMk/>
          <pc:sldMk cId="0" sldId="302"/>
        </pc:sldMkLst>
      </pc:sldChg>
      <pc:sldChg chg="del">
        <pc:chgData name="Nicola Chiesa" userId="841174c9-7a59-43a9-8a46-2cc667734a64" providerId="ADAL" clId="{714AF481-DDB9-FB41-BDAF-BB02ED4EC444}" dt="2023-07-06T23:08:12.053" v="4418" actId="2696"/>
        <pc:sldMkLst>
          <pc:docMk/>
          <pc:sldMk cId="0" sldId="303"/>
        </pc:sldMkLst>
      </pc:sldChg>
      <pc:sldChg chg="del">
        <pc:chgData name="Nicola Chiesa" userId="841174c9-7a59-43a9-8a46-2cc667734a64" providerId="ADAL" clId="{714AF481-DDB9-FB41-BDAF-BB02ED4EC444}" dt="2023-07-06T23:08:12.053" v="4418" actId="2696"/>
        <pc:sldMkLst>
          <pc:docMk/>
          <pc:sldMk cId="0" sldId="304"/>
        </pc:sldMkLst>
      </pc:sldChg>
      <pc:sldChg chg="del">
        <pc:chgData name="Nicola Chiesa" userId="841174c9-7a59-43a9-8a46-2cc667734a64" providerId="ADAL" clId="{714AF481-DDB9-FB41-BDAF-BB02ED4EC444}" dt="2023-07-06T23:08:12.053" v="4418" actId="2696"/>
        <pc:sldMkLst>
          <pc:docMk/>
          <pc:sldMk cId="0" sldId="305"/>
        </pc:sldMkLst>
      </pc:sldChg>
      <pc:sldChg chg="del">
        <pc:chgData name="Nicola Chiesa" userId="841174c9-7a59-43a9-8a46-2cc667734a64" providerId="ADAL" clId="{714AF481-DDB9-FB41-BDAF-BB02ED4EC444}" dt="2023-07-06T23:08:12.053" v="4418" actId="2696"/>
        <pc:sldMkLst>
          <pc:docMk/>
          <pc:sldMk cId="0" sldId="306"/>
        </pc:sldMkLst>
      </pc:sldChg>
      <pc:sldChg chg="del">
        <pc:chgData name="Nicola Chiesa" userId="841174c9-7a59-43a9-8a46-2cc667734a64" providerId="ADAL" clId="{714AF481-DDB9-FB41-BDAF-BB02ED4EC444}" dt="2023-07-06T23:08:12.053" v="4418" actId="2696"/>
        <pc:sldMkLst>
          <pc:docMk/>
          <pc:sldMk cId="0" sldId="307"/>
        </pc:sldMkLst>
      </pc:sldChg>
      <pc:sldChg chg="del">
        <pc:chgData name="Nicola Chiesa" userId="841174c9-7a59-43a9-8a46-2cc667734a64" providerId="ADAL" clId="{714AF481-DDB9-FB41-BDAF-BB02ED4EC444}" dt="2023-07-06T22:39:11.792" v="3858" actId="2696"/>
        <pc:sldMkLst>
          <pc:docMk/>
          <pc:sldMk cId="0" sldId="308"/>
        </pc:sldMkLst>
      </pc:sldChg>
      <pc:sldChg chg="del">
        <pc:chgData name="Nicola Chiesa" userId="841174c9-7a59-43a9-8a46-2cc667734a64" providerId="ADAL" clId="{714AF481-DDB9-FB41-BDAF-BB02ED4EC444}" dt="2023-07-06T22:39:08.468" v="3857" actId="2696"/>
        <pc:sldMkLst>
          <pc:docMk/>
          <pc:sldMk cId="0" sldId="309"/>
        </pc:sldMkLst>
      </pc:sldChg>
      <pc:sldChg chg="addSp delSp modSp mod modNotes">
        <pc:chgData name="Nicola Chiesa" userId="841174c9-7a59-43a9-8a46-2cc667734a64" providerId="ADAL" clId="{714AF481-DDB9-FB41-BDAF-BB02ED4EC444}" dt="2023-07-06T23:17:32.879" v="4615" actId="1076"/>
        <pc:sldMkLst>
          <pc:docMk/>
          <pc:sldMk cId="0" sldId="310"/>
        </pc:sldMkLst>
        <pc:spChg chg="add mod">
          <ac:chgData name="Nicola Chiesa" userId="841174c9-7a59-43a9-8a46-2cc667734a64" providerId="ADAL" clId="{714AF481-DDB9-FB41-BDAF-BB02ED4EC444}" dt="2023-07-06T23:11:46.792" v="4531"/>
          <ac:spMkLst>
            <pc:docMk/>
            <pc:sldMk cId="0" sldId="310"/>
            <ac:spMk id="3" creationId="{81A1F122-3863-C27A-1A57-ACDFD87D0CA2}"/>
          </ac:spMkLst>
        </pc:spChg>
        <pc:spChg chg="add del mod">
          <ac:chgData name="Nicola Chiesa" userId="841174c9-7a59-43a9-8a46-2cc667734a64" providerId="ADAL" clId="{714AF481-DDB9-FB41-BDAF-BB02ED4EC444}" dt="2023-07-06T23:10:52.193" v="4530"/>
          <ac:spMkLst>
            <pc:docMk/>
            <pc:sldMk cId="0" sldId="310"/>
            <ac:spMk id="4" creationId="{5E3D80E5-51B1-4D90-F416-7B0AB8B39CDA}"/>
          </ac:spMkLst>
        </pc:spChg>
        <pc:spChg chg="add mod">
          <ac:chgData name="Nicola Chiesa" userId="841174c9-7a59-43a9-8a46-2cc667734a64" providerId="ADAL" clId="{714AF481-DDB9-FB41-BDAF-BB02ED4EC444}" dt="2023-07-06T23:17:32.879" v="4615" actId="1076"/>
          <ac:spMkLst>
            <pc:docMk/>
            <pc:sldMk cId="0" sldId="310"/>
            <ac:spMk id="6" creationId="{050BA668-EDCA-A0E6-C272-25BC844A409E}"/>
          </ac:spMkLst>
        </pc:spChg>
        <pc:picChg chg="del">
          <ac:chgData name="Nicola Chiesa" userId="841174c9-7a59-43a9-8a46-2cc667734a64" providerId="ADAL" clId="{714AF481-DDB9-FB41-BDAF-BB02ED4EC444}" dt="2023-07-06T23:08:16.540" v="4420" actId="478"/>
          <ac:picMkLst>
            <pc:docMk/>
            <pc:sldMk cId="0" sldId="310"/>
            <ac:picMk id="12175" creationId="{00000000-0000-0000-0000-000000000000}"/>
          </ac:picMkLst>
        </pc:picChg>
      </pc:sldChg>
      <pc:sldChg chg="addSp delSp modSp mod">
        <pc:chgData name="Nicola Chiesa" userId="841174c9-7a59-43a9-8a46-2cc667734a64" providerId="ADAL" clId="{714AF481-DDB9-FB41-BDAF-BB02ED4EC444}" dt="2023-07-25T10:52:56.239" v="6238" actId="255"/>
        <pc:sldMkLst>
          <pc:docMk/>
          <pc:sldMk cId="2181124981" sldId="311"/>
        </pc:sldMkLst>
        <pc:spChg chg="mod">
          <ac:chgData name="Nicola Chiesa" userId="841174c9-7a59-43a9-8a46-2cc667734a64" providerId="ADAL" clId="{714AF481-DDB9-FB41-BDAF-BB02ED4EC444}" dt="2023-07-25T10:52:56.239" v="6238" actId="255"/>
          <ac:spMkLst>
            <pc:docMk/>
            <pc:sldMk cId="2181124981" sldId="311"/>
            <ac:spMk id="3" creationId="{B2CBA566-9F75-203D-443E-EB6E02563F17}"/>
          </ac:spMkLst>
        </pc:spChg>
        <pc:picChg chg="add del mod">
          <ac:chgData name="Nicola Chiesa" userId="841174c9-7a59-43a9-8a46-2cc667734a64" providerId="ADAL" clId="{714AF481-DDB9-FB41-BDAF-BB02ED4EC444}" dt="2023-06-22T21:08:20.318" v="75" actId="21"/>
          <ac:picMkLst>
            <pc:docMk/>
            <pc:sldMk cId="2181124981" sldId="311"/>
            <ac:picMk id="4" creationId="{51092588-5442-739C-B636-B93A7EB5EA94}"/>
          </ac:picMkLst>
        </pc:picChg>
      </pc:sldChg>
      <pc:sldChg chg="addSp delSp modSp mod ord modNotesTx">
        <pc:chgData name="Nicola Chiesa" userId="841174c9-7a59-43a9-8a46-2cc667734a64" providerId="ADAL" clId="{714AF481-DDB9-FB41-BDAF-BB02ED4EC444}" dt="2023-07-25T10:47:28.281" v="6190" actId="14100"/>
        <pc:sldMkLst>
          <pc:docMk/>
          <pc:sldMk cId="618509629" sldId="312"/>
        </pc:sldMkLst>
        <pc:spChg chg="add del mod">
          <ac:chgData name="Nicola Chiesa" userId="841174c9-7a59-43a9-8a46-2cc667734a64" providerId="ADAL" clId="{714AF481-DDB9-FB41-BDAF-BB02ED4EC444}" dt="2023-07-04T11:12:05.715" v="974" actId="21"/>
          <ac:spMkLst>
            <pc:docMk/>
            <pc:sldMk cId="618509629" sldId="312"/>
            <ac:spMk id="2" creationId="{CA5B6FA9-4D0F-B2C2-FDF7-AB4ED9CE3324}"/>
          </ac:spMkLst>
        </pc:spChg>
        <pc:spChg chg="add del mod">
          <ac:chgData name="Nicola Chiesa" userId="841174c9-7a59-43a9-8a46-2cc667734a64" providerId="ADAL" clId="{714AF481-DDB9-FB41-BDAF-BB02ED4EC444}" dt="2023-07-04T17:27:38.851" v="1144" actId="14100"/>
          <ac:spMkLst>
            <pc:docMk/>
            <pc:sldMk cId="618509629" sldId="312"/>
            <ac:spMk id="4" creationId="{E5A85EC5-03BA-6EB8-EB50-31CA0D0E3EE1}"/>
          </ac:spMkLst>
        </pc:spChg>
        <pc:spChg chg="add mod">
          <ac:chgData name="Nicola Chiesa" userId="841174c9-7a59-43a9-8a46-2cc667734a64" providerId="ADAL" clId="{714AF481-DDB9-FB41-BDAF-BB02ED4EC444}" dt="2023-06-26T15:16:39.944" v="551" actId="14100"/>
          <ac:spMkLst>
            <pc:docMk/>
            <pc:sldMk cId="618509629" sldId="312"/>
            <ac:spMk id="5" creationId="{E7082AC1-AE34-94D6-253A-C2DAF2E3E0FD}"/>
          </ac:spMkLst>
        </pc:spChg>
        <pc:picChg chg="mod">
          <ac:chgData name="Nicola Chiesa" userId="841174c9-7a59-43a9-8a46-2cc667734a64" providerId="ADAL" clId="{714AF481-DDB9-FB41-BDAF-BB02ED4EC444}" dt="2023-07-04T11:13:21.435" v="981" actId="1076"/>
          <ac:picMkLst>
            <pc:docMk/>
            <pc:sldMk cId="618509629" sldId="312"/>
            <ac:picMk id="3" creationId="{BF5B38E1-FA10-D0CD-A18A-430A71594D15}"/>
          </ac:picMkLst>
        </pc:picChg>
        <pc:picChg chg="add del mod">
          <ac:chgData name="Nicola Chiesa" userId="841174c9-7a59-43a9-8a46-2cc667734a64" providerId="ADAL" clId="{714AF481-DDB9-FB41-BDAF-BB02ED4EC444}" dt="2023-06-22T21:39:30.872" v="350" actId="21"/>
          <ac:picMkLst>
            <pc:docMk/>
            <pc:sldMk cId="618509629" sldId="312"/>
            <ac:picMk id="4" creationId="{445D0950-D3E9-3DA0-4293-D12A981DCB77}"/>
          </ac:picMkLst>
        </pc:picChg>
        <pc:picChg chg="del">
          <ac:chgData name="Nicola Chiesa" userId="841174c9-7a59-43a9-8a46-2cc667734a64" providerId="ADAL" clId="{714AF481-DDB9-FB41-BDAF-BB02ED4EC444}" dt="2023-06-22T21:41:34.075" v="402" actId="478"/>
          <ac:picMkLst>
            <pc:docMk/>
            <pc:sldMk cId="618509629" sldId="312"/>
            <ac:picMk id="5" creationId="{9DB42E91-38E9-8312-0FE0-3BD1D13F6D7D}"/>
          </ac:picMkLst>
        </pc:picChg>
        <pc:picChg chg="mod">
          <ac:chgData name="Nicola Chiesa" userId="841174c9-7a59-43a9-8a46-2cc667734a64" providerId="ADAL" clId="{714AF481-DDB9-FB41-BDAF-BB02ED4EC444}" dt="2023-07-25T10:47:28.281" v="6190" actId="14100"/>
          <ac:picMkLst>
            <pc:docMk/>
            <pc:sldMk cId="618509629" sldId="312"/>
            <ac:picMk id="7" creationId="{F3031846-C5E4-4B2B-D2DF-15241083EB5C}"/>
          </ac:picMkLst>
        </pc:picChg>
        <pc:picChg chg="add mod">
          <ac:chgData name="Nicola Chiesa" userId="841174c9-7a59-43a9-8a46-2cc667734a64" providerId="ADAL" clId="{714AF481-DDB9-FB41-BDAF-BB02ED4EC444}" dt="2023-07-25T10:09:39.898" v="5921" actId="1076"/>
          <ac:picMkLst>
            <pc:docMk/>
            <pc:sldMk cId="618509629" sldId="312"/>
            <ac:picMk id="8" creationId="{8CCE0FF4-92BC-FEDA-219E-C2A2CD97BAF3}"/>
          </ac:picMkLst>
        </pc:picChg>
      </pc:sldChg>
      <pc:sldChg chg="addSp delSp modSp mod">
        <pc:chgData name="Nicola Chiesa" userId="841174c9-7a59-43a9-8a46-2cc667734a64" providerId="ADAL" clId="{714AF481-DDB9-FB41-BDAF-BB02ED4EC444}" dt="2023-07-25T09:49:00.464" v="5919" actId="732"/>
        <pc:sldMkLst>
          <pc:docMk/>
          <pc:sldMk cId="2374448039" sldId="313"/>
        </pc:sldMkLst>
        <pc:spChg chg="mod">
          <ac:chgData name="Nicola Chiesa" userId="841174c9-7a59-43a9-8a46-2cc667734a64" providerId="ADAL" clId="{714AF481-DDB9-FB41-BDAF-BB02ED4EC444}" dt="2023-07-25T09:48:38.406" v="5915" actId="170"/>
          <ac:spMkLst>
            <pc:docMk/>
            <pc:sldMk cId="2374448039" sldId="313"/>
            <ac:spMk id="444" creationId="{00000000-0000-0000-0000-000000000000}"/>
          </ac:spMkLst>
        </pc:spChg>
        <pc:picChg chg="add mod">
          <ac:chgData name="Nicola Chiesa" userId="841174c9-7a59-43a9-8a46-2cc667734a64" providerId="ADAL" clId="{714AF481-DDB9-FB41-BDAF-BB02ED4EC444}" dt="2023-07-25T09:48:44.827" v="5917" actId="14100"/>
          <ac:picMkLst>
            <pc:docMk/>
            <pc:sldMk cId="2374448039" sldId="313"/>
            <ac:picMk id="3" creationId="{3C256ACD-DAFD-82BB-6C11-D6084D247719}"/>
          </ac:picMkLst>
        </pc:picChg>
        <pc:picChg chg="mod modCrop">
          <ac:chgData name="Nicola Chiesa" userId="841174c9-7a59-43a9-8a46-2cc667734a64" providerId="ADAL" clId="{714AF481-DDB9-FB41-BDAF-BB02ED4EC444}" dt="2023-07-25T09:49:00.464" v="5919" actId="732"/>
          <ac:picMkLst>
            <pc:docMk/>
            <pc:sldMk cId="2374448039" sldId="313"/>
            <ac:picMk id="4" creationId="{4E7DBAB2-B9EA-B505-65B6-44011FAFA02D}"/>
          </ac:picMkLst>
        </pc:picChg>
        <pc:picChg chg="del">
          <ac:chgData name="Nicola Chiesa" userId="841174c9-7a59-43a9-8a46-2cc667734a64" providerId="ADAL" clId="{714AF481-DDB9-FB41-BDAF-BB02ED4EC444}" dt="2023-07-25T09:48:20.188" v="5912" actId="478"/>
          <ac:picMkLst>
            <pc:docMk/>
            <pc:sldMk cId="2374448039" sldId="313"/>
            <ac:picMk id="8" creationId="{FFA2E73D-E090-4470-84D2-DAE3F0B89593}"/>
          </ac:picMkLst>
        </pc:picChg>
      </pc:sldChg>
      <pc:sldChg chg="addSp delSp modSp mod">
        <pc:chgData name="Nicola Chiesa" userId="841174c9-7a59-43a9-8a46-2cc667734a64" providerId="ADAL" clId="{714AF481-DDB9-FB41-BDAF-BB02ED4EC444}" dt="2023-07-06T22:31:41.145" v="3824" actId="20577"/>
        <pc:sldMkLst>
          <pc:docMk/>
          <pc:sldMk cId="1228212775" sldId="314"/>
        </pc:sldMkLst>
        <pc:spChg chg="mod">
          <ac:chgData name="Nicola Chiesa" userId="841174c9-7a59-43a9-8a46-2cc667734a64" providerId="ADAL" clId="{714AF481-DDB9-FB41-BDAF-BB02ED4EC444}" dt="2023-07-04T22:27:21.610" v="1795" actId="14100"/>
          <ac:spMkLst>
            <pc:docMk/>
            <pc:sldMk cId="1228212775" sldId="314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31:41.145" v="3824" actId="20577"/>
          <ac:spMkLst>
            <pc:docMk/>
            <pc:sldMk cId="1228212775" sldId="314"/>
            <ac:spMk id="458" creationId="{00000000-0000-0000-0000-000000000000}"/>
          </ac:spMkLst>
        </pc:spChg>
        <pc:picChg chg="add del mod">
          <ac:chgData name="Nicola Chiesa" userId="841174c9-7a59-43a9-8a46-2cc667734a64" providerId="ADAL" clId="{714AF481-DDB9-FB41-BDAF-BB02ED4EC444}" dt="2023-06-26T16:01:07.121" v="883" actId="21"/>
          <ac:picMkLst>
            <pc:docMk/>
            <pc:sldMk cId="1228212775" sldId="314"/>
            <ac:picMk id="2" creationId="{0B34D16B-2BD2-997C-A3E1-B047E58DE8E9}"/>
          </ac:picMkLst>
        </pc:picChg>
        <pc:picChg chg="mod">
          <ac:chgData name="Nicola Chiesa" userId="841174c9-7a59-43a9-8a46-2cc667734a64" providerId="ADAL" clId="{714AF481-DDB9-FB41-BDAF-BB02ED4EC444}" dt="2023-07-04T22:27:25.583" v="1796" actId="1076"/>
          <ac:picMkLst>
            <pc:docMk/>
            <pc:sldMk cId="1228212775" sldId="314"/>
            <ac:picMk id="3" creationId="{23081E26-614E-B65D-E76E-F3A175934C33}"/>
          </ac:picMkLst>
        </pc:picChg>
        <pc:picChg chg="mod">
          <ac:chgData name="Nicola Chiesa" userId="841174c9-7a59-43a9-8a46-2cc667734a64" providerId="ADAL" clId="{714AF481-DDB9-FB41-BDAF-BB02ED4EC444}" dt="2023-07-04T22:27:48.388" v="1801" actId="1076"/>
          <ac:picMkLst>
            <pc:docMk/>
            <pc:sldMk cId="1228212775" sldId="314"/>
            <ac:picMk id="5" creationId="{CD660E8D-39BE-728D-8BE7-5C91320CB635}"/>
          </ac:picMkLst>
        </pc:picChg>
        <pc:picChg chg="mod">
          <ac:chgData name="Nicola Chiesa" userId="841174c9-7a59-43a9-8a46-2cc667734a64" providerId="ADAL" clId="{714AF481-DDB9-FB41-BDAF-BB02ED4EC444}" dt="2023-07-04T22:27:42.095" v="1800" actId="14100"/>
          <ac:picMkLst>
            <pc:docMk/>
            <pc:sldMk cId="1228212775" sldId="314"/>
            <ac:picMk id="7" creationId="{E7D56B4E-9A14-5B7C-5A9C-203A2F2DBDD0}"/>
          </ac:picMkLst>
        </pc:picChg>
        <pc:picChg chg="mod">
          <ac:chgData name="Nicola Chiesa" userId="841174c9-7a59-43a9-8a46-2cc667734a64" providerId="ADAL" clId="{714AF481-DDB9-FB41-BDAF-BB02ED4EC444}" dt="2023-07-04T22:27:50.830" v="1802" actId="1076"/>
          <ac:picMkLst>
            <pc:docMk/>
            <pc:sldMk cId="1228212775" sldId="314"/>
            <ac:picMk id="9" creationId="{1565A3C2-D1FD-43D8-A254-0CD13A5DDC90}"/>
          </ac:picMkLst>
        </pc:picChg>
        <pc:picChg chg="del">
          <ac:chgData name="Nicola Chiesa" userId="841174c9-7a59-43a9-8a46-2cc667734a64" providerId="ADAL" clId="{714AF481-DDB9-FB41-BDAF-BB02ED4EC444}" dt="2023-07-04T22:27:10.609" v="1789" actId="478"/>
          <ac:picMkLst>
            <pc:docMk/>
            <pc:sldMk cId="1228212775" sldId="314"/>
            <ac:picMk id="11" creationId="{BB76FB4C-8674-07C8-A3EE-01C6F57B5C50}"/>
          </ac:picMkLst>
        </pc:picChg>
      </pc:sldChg>
      <pc:sldChg chg="del">
        <pc:chgData name="Nicola Chiesa" userId="841174c9-7a59-43a9-8a46-2cc667734a64" providerId="ADAL" clId="{714AF481-DDB9-FB41-BDAF-BB02ED4EC444}" dt="2023-07-06T23:07:51.658" v="4412" actId="2696"/>
        <pc:sldMkLst>
          <pc:docMk/>
          <pc:sldMk cId="2965103003" sldId="315"/>
        </pc:sldMkLst>
      </pc:sldChg>
      <pc:sldChg chg="addSp delSp modSp mod modNotesTx">
        <pc:chgData name="Nicola Chiesa" userId="841174c9-7a59-43a9-8a46-2cc667734a64" providerId="ADAL" clId="{714AF481-DDB9-FB41-BDAF-BB02ED4EC444}" dt="2023-07-25T10:49:59.158" v="6203" actId="14100"/>
        <pc:sldMkLst>
          <pc:docMk/>
          <pc:sldMk cId="3565428519" sldId="316"/>
        </pc:sldMkLst>
        <pc:spChg chg="mod">
          <ac:chgData name="Nicola Chiesa" userId="841174c9-7a59-43a9-8a46-2cc667734a64" providerId="ADAL" clId="{714AF481-DDB9-FB41-BDAF-BB02ED4EC444}" dt="2023-07-07T20:23:59.992" v="4748" actId="1076"/>
          <ac:spMkLst>
            <pc:docMk/>
            <pc:sldMk cId="3565428519" sldId="316"/>
            <ac:spMk id="7" creationId="{2EB5FA19-B8A2-4000-7DCD-11FD9A8098A5}"/>
          </ac:spMkLst>
        </pc:spChg>
        <pc:spChg chg="mod">
          <ac:chgData name="Nicola Chiesa" userId="841174c9-7a59-43a9-8a46-2cc667734a64" providerId="ADAL" clId="{714AF481-DDB9-FB41-BDAF-BB02ED4EC444}" dt="2023-07-07T20:24:15.365" v="4751" actId="1076"/>
          <ac:spMkLst>
            <pc:docMk/>
            <pc:sldMk cId="3565428519" sldId="316"/>
            <ac:spMk id="501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7T20:23:19.135" v="4743" actId="167"/>
          <ac:spMkLst>
            <pc:docMk/>
            <pc:sldMk cId="3565428519" sldId="316"/>
            <ac:spMk id="513" creationId="{00000000-0000-0000-0000-000000000000}"/>
          </ac:spMkLst>
        </pc:spChg>
        <pc:grpChg chg="mod">
          <ac:chgData name="Nicola Chiesa" userId="841174c9-7a59-43a9-8a46-2cc667734a64" providerId="ADAL" clId="{714AF481-DDB9-FB41-BDAF-BB02ED4EC444}" dt="2023-07-07T20:24:09.991" v="4750" actId="1076"/>
          <ac:grpSpMkLst>
            <pc:docMk/>
            <pc:sldMk cId="3565428519" sldId="316"/>
            <ac:grpSpMk id="512" creationId="{00000000-0000-0000-0000-000000000000}"/>
          </ac:grpSpMkLst>
        </pc:grpChg>
        <pc:picChg chg="add mod">
          <ac:chgData name="Nicola Chiesa" userId="841174c9-7a59-43a9-8a46-2cc667734a64" providerId="ADAL" clId="{714AF481-DDB9-FB41-BDAF-BB02ED4EC444}" dt="2023-07-25T10:49:59.158" v="6203" actId="14100"/>
          <ac:picMkLst>
            <pc:docMk/>
            <pc:sldMk cId="3565428519" sldId="316"/>
            <ac:picMk id="2" creationId="{FA6A8656-EBDC-6E2C-35A5-C47D17FAFF85}"/>
          </ac:picMkLst>
        </pc:picChg>
        <pc:picChg chg="del">
          <ac:chgData name="Nicola Chiesa" userId="841174c9-7a59-43a9-8a46-2cc667734a64" providerId="ADAL" clId="{714AF481-DDB9-FB41-BDAF-BB02ED4EC444}" dt="2023-07-07T20:23:01.169" v="4739" actId="478"/>
          <ac:picMkLst>
            <pc:docMk/>
            <pc:sldMk cId="3565428519" sldId="316"/>
            <ac:picMk id="3" creationId="{22143C5A-7579-2127-71DE-C659FD92B734}"/>
          </ac:picMkLst>
        </pc:picChg>
        <pc:picChg chg="add mod">
          <ac:chgData name="Nicola Chiesa" userId="841174c9-7a59-43a9-8a46-2cc667734a64" providerId="ADAL" clId="{714AF481-DDB9-FB41-BDAF-BB02ED4EC444}" dt="2023-07-07T20:24:30.313" v="4753" actId="14100"/>
          <ac:picMkLst>
            <pc:docMk/>
            <pc:sldMk cId="3565428519" sldId="316"/>
            <ac:picMk id="5" creationId="{62EF4221-782E-AB89-DF53-757B3C0C0C5E}"/>
          </ac:picMkLst>
        </pc:picChg>
        <pc:picChg chg="mod">
          <ac:chgData name="Nicola Chiesa" userId="841174c9-7a59-43a9-8a46-2cc667734a64" providerId="ADAL" clId="{714AF481-DDB9-FB41-BDAF-BB02ED4EC444}" dt="2023-07-07T20:23:53.781" v="4746" actId="14100"/>
          <ac:picMkLst>
            <pc:docMk/>
            <pc:sldMk cId="3565428519" sldId="316"/>
            <ac:picMk id="6" creationId="{C322846C-C466-26DF-8286-4A0FD7A47CB7}"/>
          </ac:picMkLst>
        </pc:picChg>
      </pc:sldChg>
      <pc:sldChg chg="modNotesTx">
        <pc:chgData name="Nicola Chiesa" userId="841174c9-7a59-43a9-8a46-2cc667734a64" providerId="ADAL" clId="{714AF481-DDB9-FB41-BDAF-BB02ED4EC444}" dt="2023-07-25T11:08:43.884" v="6239"/>
        <pc:sldMkLst>
          <pc:docMk/>
          <pc:sldMk cId="3835772109" sldId="317"/>
        </pc:sldMkLst>
      </pc:sldChg>
      <pc:sldChg chg="addSp delSp modSp add mod modNotesTx">
        <pc:chgData name="Nicola Chiesa" userId="841174c9-7a59-43a9-8a46-2cc667734a64" providerId="ADAL" clId="{714AF481-DDB9-FB41-BDAF-BB02ED4EC444}" dt="2023-07-25T10:19:47.676" v="6103"/>
        <pc:sldMkLst>
          <pc:docMk/>
          <pc:sldMk cId="4161118734" sldId="319"/>
        </pc:sldMkLst>
        <pc:spChg chg="add del mod">
          <ac:chgData name="Nicola Chiesa" userId="841174c9-7a59-43a9-8a46-2cc667734a64" providerId="ADAL" clId="{714AF481-DDB9-FB41-BDAF-BB02ED4EC444}" dt="2023-07-04T18:17:34.039" v="1404"/>
          <ac:spMkLst>
            <pc:docMk/>
            <pc:sldMk cId="4161118734" sldId="319"/>
            <ac:spMk id="2" creationId="{6972A974-AE70-E3AB-0570-5C688788F93F}"/>
          </ac:spMkLst>
        </pc:spChg>
        <pc:spChg chg="add del mod">
          <ac:chgData name="Nicola Chiesa" userId="841174c9-7a59-43a9-8a46-2cc667734a64" providerId="ADAL" clId="{714AF481-DDB9-FB41-BDAF-BB02ED4EC444}" dt="2023-06-22T21:39:59.292" v="358" actId="478"/>
          <ac:spMkLst>
            <pc:docMk/>
            <pc:sldMk cId="4161118734" sldId="319"/>
            <ac:spMk id="3" creationId="{3E0AAF67-3505-69BA-8526-702D2509BE9E}"/>
          </ac:spMkLst>
        </pc:spChg>
        <pc:spChg chg="add del mod">
          <ac:chgData name="Nicola Chiesa" userId="841174c9-7a59-43a9-8a46-2cc667734a64" providerId="ADAL" clId="{714AF481-DDB9-FB41-BDAF-BB02ED4EC444}" dt="2023-06-22T21:39:59.841" v="359" actId="478"/>
          <ac:spMkLst>
            <pc:docMk/>
            <pc:sldMk cId="4161118734" sldId="319"/>
            <ac:spMk id="5" creationId="{786F9FBF-8A62-9DF6-C2DF-3B7332407A74}"/>
          </ac:spMkLst>
        </pc:spChg>
        <pc:spChg chg="add del mod">
          <ac:chgData name="Nicola Chiesa" userId="841174c9-7a59-43a9-8a46-2cc667734a64" providerId="ADAL" clId="{714AF481-DDB9-FB41-BDAF-BB02ED4EC444}" dt="2023-06-22T21:40:05.805" v="363" actId="478"/>
          <ac:spMkLst>
            <pc:docMk/>
            <pc:sldMk cId="4161118734" sldId="319"/>
            <ac:spMk id="7" creationId="{D706F0B6-69FE-44F0-E807-DC9F36C0BB32}"/>
          </ac:spMkLst>
        </pc:spChg>
        <pc:spChg chg="add del mod">
          <ac:chgData name="Nicola Chiesa" userId="841174c9-7a59-43a9-8a46-2cc667734a64" providerId="ADAL" clId="{714AF481-DDB9-FB41-BDAF-BB02ED4EC444}" dt="2023-06-22T21:40:08.131" v="365" actId="478"/>
          <ac:spMkLst>
            <pc:docMk/>
            <pc:sldMk cId="4161118734" sldId="319"/>
            <ac:spMk id="9" creationId="{5BF0D47F-20EC-44E8-D0E7-66066BEDCA2F}"/>
          </ac:spMkLst>
        </pc:spChg>
        <pc:spChg chg="add del mod">
          <ac:chgData name="Nicola Chiesa" userId="841174c9-7a59-43a9-8a46-2cc667734a64" providerId="ADAL" clId="{714AF481-DDB9-FB41-BDAF-BB02ED4EC444}" dt="2023-06-22T21:40:11.246" v="367" actId="478"/>
          <ac:spMkLst>
            <pc:docMk/>
            <pc:sldMk cId="4161118734" sldId="319"/>
            <ac:spMk id="11" creationId="{C6F22183-806D-13CB-E1C4-93B22303C244}"/>
          </ac:spMkLst>
        </pc:spChg>
        <pc:spChg chg="add del mod">
          <ac:chgData name="Nicola Chiesa" userId="841174c9-7a59-43a9-8a46-2cc667734a64" providerId="ADAL" clId="{714AF481-DDB9-FB41-BDAF-BB02ED4EC444}" dt="2023-06-22T21:40:13.939" v="369" actId="478"/>
          <ac:spMkLst>
            <pc:docMk/>
            <pc:sldMk cId="4161118734" sldId="319"/>
            <ac:spMk id="13" creationId="{6619AE39-2675-42FA-AB2A-73FF1C00DEB8}"/>
          </ac:spMkLst>
        </pc:spChg>
        <pc:spChg chg="add del mod">
          <ac:chgData name="Nicola Chiesa" userId="841174c9-7a59-43a9-8a46-2cc667734a64" providerId="ADAL" clId="{714AF481-DDB9-FB41-BDAF-BB02ED4EC444}" dt="2023-06-22T21:40:43.338" v="375"/>
          <ac:spMkLst>
            <pc:docMk/>
            <pc:sldMk cId="4161118734" sldId="319"/>
            <ac:spMk id="14" creationId="{DE2C2B37-CDED-8DE8-EF8B-375047D1B9F3}"/>
          </ac:spMkLst>
        </pc:spChg>
        <pc:spChg chg="add del mod">
          <ac:chgData name="Nicola Chiesa" userId="841174c9-7a59-43a9-8a46-2cc667734a64" providerId="ADAL" clId="{714AF481-DDB9-FB41-BDAF-BB02ED4EC444}" dt="2023-06-22T21:40:45.653" v="377"/>
          <ac:spMkLst>
            <pc:docMk/>
            <pc:sldMk cId="4161118734" sldId="319"/>
            <ac:spMk id="15" creationId="{D30C7528-24A6-66B3-CD4E-7651802341DB}"/>
          </ac:spMkLst>
        </pc:spChg>
        <pc:spChg chg="mod">
          <ac:chgData name="Nicola Chiesa" userId="841174c9-7a59-43a9-8a46-2cc667734a64" providerId="ADAL" clId="{714AF481-DDB9-FB41-BDAF-BB02ED4EC444}" dt="2023-07-04T22:25:05.598" v="1781" actId="20577"/>
          <ac:spMkLst>
            <pc:docMk/>
            <pc:sldMk cId="4161118734" sldId="319"/>
            <ac:spMk id="520" creationId="{00000000-0000-0000-0000-000000000000}"/>
          </ac:spMkLst>
        </pc:spChg>
        <pc:spChg chg="del mod">
          <ac:chgData name="Nicola Chiesa" userId="841174c9-7a59-43a9-8a46-2cc667734a64" providerId="ADAL" clId="{714AF481-DDB9-FB41-BDAF-BB02ED4EC444}" dt="2023-06-22T21:39:54.210" v="353" actId="478"/>
          <ac:spMkLst>
            <pc:docMk/>
            <pc:sldMk cId="4161118734" sldId="319"/>
            <ac:spMk id="521" creationId="{00000000-0000-0000-0000-000000000000}"/>
          </ac:spMkLst>
        </pc:spChg>
        <pc:spChg chg="del mod">
          <ac:chgData name="Nicola Chiesa" userId="841174c9-7a59-43a9-8a46-2cc667734a64" providerId="ADAL" clId="{714AF481-DDB9-FB41-BDAF-BB02ED4EC444}" dt="2023-06-22T21:39:58.361" v="357" actId="478"/>
          <ac:spMkLst>
            <pc:docMk/>
            <pc:sldMk cId="4161118734" sldId="319"/>
            <ac:spMk id="522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01.291" v="360" actId="478"/>
          <ac:spMkLst>
            <pc:docMk/>
            <pc:sldMk cId="4161118734" sldId="319"/>
            <ac:spMk id="523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07.264" v="364" actId="478"/>
          <ac:spMkLst>
            <pc:docMk/>
            <pc:sldMk cId="4161118734" sldId="319"/>
            <ac:spMk id="524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09.293" v="366" actId="478"/>
          <ac:spMkLst>
            <pc:docMk/>
            <pc:sldMk cId="4161118734" sldId="319"/>
            <ac:spMk id="525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13.133" v="368" actId="478"/>
          <ac:spMkLst>
            <pc:docMk/>
            <pc:sldMk cId="4161118734" sldId="319"/>
            <ac:spMk id="526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03.927" v="361" actId="478"/>
          <ac:spMkLst>
            <pc:docMk/>
            <pc:sldMk cId="4161118734" sldId="319"/>
            <ac:spMk id="527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39:56.171" v="355" actId="478"/>
          <ac:spMkLst>
            <pc:docMk/>
            <pc:sldMk cId="4161118734" sldId="319"/>
            <ac:spMk id="537" creationId="{00000000-0000-0000-0000-000000000000}"/>
          </ac:spMkLst>
        </pc:spChg>
        <pc:spChg chg="del">
          <ac:chgData name="Nicola Chiesa" userId="841174c9-7a59-43a9-8a46-2cc667734a64" providerId="ADAL" clId="{714AF481-DDB9-FB41-BDAF-BB02ED4EC444}" dt="2023-06-22T21:40:04.617" v="362" actId="478"/>
          <ac:spMkLst>
            <pc:docMk/>
            <pc:sldMk cId="4161118734" sldId="319"/>
            <ac:spMk id="538" creationId="{00000000-0000-0000-0000-000000000000}"/>
          </ac:spMkLst>
        </pc:spChg>
        <pc:spChg chg="add del">
          <ac:chgData name="Nicola Chiesa" userId="841174c9-7a59-43a9-8a46-2cc667734a64" providerId="ADAL" clId="{714AF481-DDB9-FB41-BDAF-BB02ED4EC444}" dt="2023-06-22T21:40:51.483" v="380" actId="478"/>
          <ac:spMkLst>
            <pc:docMk/>
            <pc:sldMk cId="4161118734" sldId="319"/>
            <ac:spMk id="539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6-22T21:39:55.200" v="354" actId="478"/>
          <ac:grpSpMkLst>
            <pc:docMk/>
            <pc:sldMk cId="4161118734" sldId="319"/>
            <ac:grpSpMk id="528" creationId="{00000000-0000-0000-0000-000000000000}"/>
          </ac:grpSpMkLst>
        </pc:grpChg>
        <pc:grpChg chg="add del">
          <ac:chgData name="Nicola Chiesa" userId="841174c9-7a59-43a9-8a46-2cc667734a64" providerId="ADAL" clId="{714AF481-DDB9-FB41-BDAF-BB02ED4EC444}" dt="2023-06-22T21:40:51.828" v="381" actId="478"/>
          <ac:grpSpMkLst>
            <pc:docMk/>
            <pc:sldMk cId="4161118734" sldId="319"/>
            <ac:grpSpMk id="534" creationId="{00000000-0000-0000-0000-000000000000}"/>
          </ac:grpSpMkLst>
        </pc:grpChg>
        <pc:picChg chg="add mod">
          <ac:chgData name="Nicola Chiesa" userId="841174c9-7a59-43a9-8a46-2cc667734a64" providerId="ADAL" clId="{714AF481-DDB9-FB41-BDAF-BB02ED4EC444}" dt="2023-06-22T21:41:21.733" v="393" actId="1076"/>
          <ac:picMkLst>
            <pc:docMk/>
            <pc:sldMk cId="4161118734" sldId="319"/>
            <ac:picMk id="17" creationId="{5A017A9B-5AB1-5977-94E3-F994A3C513AD}"/>
          </ac:picMkLst>
        </pc:picChg>
        <pc:picChg chg="add mod">
          <ac:chgData name="Nicola Chiesa" userId="841174c9-7a59-43a9-8a46-2cc667734a64" providerId="ADAL" clId="{714AF481-DDB9-FB41-BDAF-BB02ED4EC444}" dt="2023-06-22T21:59:17.087" v="423" actId="14100"/>
          <ac:picMkLst>
            <pc:docMk/>
            <pc:sldMk cId="4161118734" sldId="319"/>
            <ac:picMk id="19" creationId="{3D56BB8A-0C84-0B95-95BE-BE2D4FA02B3E}"/>
          </ac:picMkLst>
        </pc:picChg>
        <pc:picChg chg="add mod">
          <ac:chgData name="Nicola Chiesa" userId="841174c9-7a59-43a9-8a46-2cc667734a64" providerId="ADAL" clId="{714AF481-DDB9-FB41-BDAF-BB02ED4EC444}" dt="2023-06-22T21:59:45.373" v="427" actId="14100"/>
          <ac:picMkLst>
            <pc:docMk/>
            <pc:sldMk cId="4161118734" sldId="319"/>
            <ac:picMk id="20" creationId="{587AA5AD-9E6E-BF15-0B2A-5EC765A2882F}"/>
          </ac:picMkLst>
        </pc:picChg>
        <pc:picChg chg="add mod">
          <ac:chgData name="Nicola Chiesa" userId="841174c9-7a59-43a9-8a46-2cc667734a64" providerId="ADAL" clId="{714AF481-DDB9-FB41-BDAF-BB02ED4EC444}" dt="2023-06-22T21:59:55.885" v="430" actId="14100"/>
          <ac:picMkLst>
            <pc:docMk/>
            <pc:sldMk cId="4161118734" sldId="319"/>
            <ac:picMk id="21" creationId="{62370293-219B-F9F9-C970-51679E7CEBE4}"/>
          </ac:picMkLst>
        </pc:picChg>
        <pc:picChg chg="add mod">
          <ac:chgData name="Nicola Chiesa" userId="841174c9-7a59-43a9-8a46-2cc667734a64" providerId="ADAL" clId="{714AF481-DDB9-FB41-BDAF-BB02ED4EC444}" dt="2023-06-22T22:00:12.778" v="436" actId="14100"/>
          <ac:picMkLst>
            <pc:docMk/>
            <pc:sldMk cId="4161118734" sldId="319"/>
            <ac:picMk id="22" creationId="{151FD1E0-956F-54F2-6311-75168D761E0A}"/>
          </ac:picMkLst>
        </pc:picChg>
      </pc:sldChg>
      <pc:sldChg chg="addSp delSp modSp add mod modNotesTx">
        <pc:chgData name="Nicola Chiesa" userId="841174c9-7a59-43a9-8a46-2cc667734a64" providerId="ADAL" clId="{714AF481-DDB9-FB41-BDAF-BB02ED4EC444}" dt="2023-07-25T10:48:52.165" v="6195" actId="20577"/>
        <pc:sldMkLst>
          <pc:docMk/>
          <pc:sldMk cId="2629286410" sldId="320"/>
        </pc:sldMkLst>
        <pc:spChg chg="add del mod">
          <ac:chgData name="Nicola Chiesa" userId="841174c9-7a59-43a9-8a46-2cc667734a64" providerId="ADAL" clId="{714AF481-DDB9-FB41-BDAF-BB02ED4EC444}" dt="2023-07-04T19:25:16.507" v="1485"/>
          <ac:spMkLst>
            <pc:docMk/>
            <pc:sldMk cId="2629286410" sldId="320"/>
            <ac:spMk id="2" creationId="{31F2C98F-2541-852E-E8D9-11594E6E6B6F}"/>
          </ac:spMkLst>
        </pc:spChg>
        <pc:spChg chg="del">
          <ac:chgData name="Nicola Chiesa" userId="841174c9-7a59-43a9-8a46-2cc667734a64" providerId="ADAL" clId="{714AF481-DDB9-FB41-BDAF-BB02ED4EC444}" dt="2023-06-26T15:43:28.209" v="747" actId="21"/>
          <ac:spMkLst>
            <pc:docMk/>
            <pc:sldMk cId="2629286410" sldId="320"/>
            <ac:spMk id="3" creationId="{5049F4F5-3270-6602-CEDE-06576BBE948D}"/>
          </ac:spMkLst>
        </pc:spChg>
        <pc:spChg chg="add mod">
          <ac:chgData name="Nicola Chiesa" userId="841174c9-7a59-43a9-8a46-2cc667734a64" providerId="ADAL" clId="{714AF481-DDB9-FB41-BDAF-BB02ED4EC444}" dt="2023-07-04T19:25:59.828" v="1492" actId="1076"/>
          <ac:spMkLst>
            <pc:docMk/>
            <pc:sldMk cId="2629286410" sldId="320"/>
            <ac:spMk id="3" creationId="{5167BD95-016B-6C54-4789-B78751EF6D0A}"/>
          </ac:spMkLst>
        </pc:spChg>
        <pc:spChg chg="add mod">
          <ac:chgData name="Nicola Chiesa" userId="841174c9-7a59-43a9-8a46-2cc667734a64" providerId="ADAL" clId="{714AF481-DDB9-FB41-BDAF-BB02ED4EC444}" dt="2023-07-25T10:48:52.165" v="6195" actId="20577"/>
          <ac:spMkLst>
            <pc:docMk/>
            <pc:sldMk cId="2629286410" sldId="320"/>
            <ac:spMk id="4" creationId="{E2C1A1BA-DF79-59DD-1EA7-B084C54BA6B1}"/>
          </ac:spMkLst>
        </pc:spChg>
        <pc:spChg chg="mod">
          <ac:chgData name="Nicola Chiesa" userId="841174c9-7a59-43a9-8a46-2cc667734a64" providerId="ADAL" clId="{714AF481-DDB9-FB41-BDAF-BB02ED4EC444}" dt="2023-07-04T19:25:01.052" v="1483"/>
          <ac:spMkLst>
            <pc:docMk/>
            <pc:sldMk cId="2629286410" sldId="320"/>
            <ac:spMk id="5" creationId="{57995F5D-B36B-4C28-544D-9D0BAD2CB0BE}"/>
          </ac:spMkLst>
        </pc:spChg>
        <pc:spChg chg="add del mod">
          <ac:chgData name="Nicola Chiesa" userId="841174c9-7a59-43a9-8a46-2cc667734a64" providerId="ADAL" clId="{714AF481-DDB9-FB41-BDAF-BB02ED4EC444}" dt="2023-07-04T19:43:23.466" v="1606"/>
          <ac:spMkLst>
            <pc:docMk/>
            <pc:sldMk cId="2629286410" sldId="320"/>
            <ac:spMk id="6" creationId="{2B4ACC90-657D-EBE2-1325-BE7C98F9974D}"/>
          </ac:spMkLst>
        </pc:spChg>
        <pc:spChg chg="mod">
          <ac:chgData name="Nicola Chiesa" userId="841174c9-7a59-43a9-8a46-2cc667734a64" providerId="ADAL" clId="{714AF481-DDB9-FB41-BDAF-BB02ED4EC444}" dt="2023-07-07T20:14:38.260" v="4700" actId="14100"/>
          <ac:spMkLst>
            <pc:docMk/>
            <pc:sldMk cId="2629286410" sldId="320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45:19.193" v="3930" actId="20577"/>
          <ac:spMkLst>
            <pc:docMk/>
            <pc:sldMk cId="2629286410" sldId="320"/>
            <ac:spMk id="458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6-26T15:43:22.580" v="746" actId="21"/>
          <ac:grpSpMkLst>
            <pc:docMk/>
            <pc:sldMk cId="2629286410" sldId="320"/>
            <ac:grpSpMk id="462" creationId="{00000000-0000-0000-0000-000000000000}"/>
          </ac:grpSpMkLst>
        </pc:grpChg>
        <pc:grpChg chg="del">
          <ac:chgData name="Nicola Chiesa" userId="841174c9-7a59-43a9-8a46-2cc667734a64" providerId="ADAL" clId="{714AF481-DDB9-FB41-BDAF-BB02ED4EC444}" dt="2023-07-04T19:25:36.625" v="1487" actId="478"/>
          <ac:grpSpMkLst>
            <pc:docMk/>
            <pc:sldMk cId="2629286410" sldId="320"/>
            <ac:grpSpMk id="467" creationId="{00000000-0000-0000-0000-000000000000}"/>
          </ac:grpSpMkLst>
        </pc:grpChg>
        <pc:picChg chg="del">
          <ac:chgData name="Nicola Chiesa" userId="841174c9-7a59-43a9-8a46-2cc667734a64" providerId="ADAL" clId="{714AF481-DDB9-FB41-BDAF-BB02ED4EC444}" dt="2023-06-22T22:10:31.812" v="455" actId="478"/>
          <ac:picMkLst>
            <pc:docMk/>
            <pc:sldMk cId="2629286410" sldId="320"/>
            <ac:picMk id="2" creationId="{19F934CA-CCC1-8F34-E669-4D9F0EF12114}"/>
          </ac:picMkLst>
        </pc:picChg>
        <pc:picChg chg="add del mod">
          <ac:chgData name="Nicola Chiesa" userId="841174c9-7a59-43a9-8a46-2cc667734a64" providerId="ADAL" clId="{714AF481-DDB9-FB41-BDAF-BB02ED4EC444}" dt="2023-06-26T15:44:25.788" v="753" actId="478"/>
          <ac:picMkLst>
            <pc:docMk/>
            <pc:sldMk cId="2629286410" sldId="320"/>
            <ac:picMk id="4" creationId="{F4D9E1AE-5B05-D06E-641C-6BED6F7C3EBF}"/>
          </ac:picMkLst>
        </pc:picChg>
        <pc:picChg chg="add mod modCrop">
          <ac:chgData name="Nicola Chiesa" userId="841174c9-7a59-43a9-8a46-2cc667734a64" providerId="ADAL" clId="{714AF481-DDB9-FB41-BDAF-BB02ED4EC444}" dt="2023-07-23T14:55:46.899" v="5377" actId="1038"/>
          <ac:picMkLst>
            <pc:docMk/>
            <pc:sldMk cId="2629286410" sldId="320"/>
            <ac:picMk id="6" creationId="{E5FCFDAF-C3EE-9469-ADE3-BE30D6A13512}"/>
          </ac:picMkLst>
        </pc:picChg>
        <pc:picChg chg="add del mod">
          <ac:chgData name="Nicola Chiesa" userId="841174c9-7a59-43a9-8a46-2cc667734a64" providerId="ADAL" clId="{714AF481-DDB9-FB41-BDAF-BB02ED4EC444}" dt="2023-07-07T20:05:15.187" v="4655" actId="478"/>
          <ac:picMkLst>
            <pc:docMk/>
            <pc:sldMk cId="2629286410" sldId="320"/>
            <ac:picMk id="7" creationId="{82B5B05B-F4A9-12E2-A67C-2F164683B018}"/>
          </ac:picMkLst>
        </pc:picChg>
        <pc:picChg chg="add del mod">
          <ac:chgData name="Nicola Chiesa" userId="841174c9-7a59-43a9-8a46-2cc667734a64" providerId="ADAL" clId="{714AF481-DDB9-FB41-BDAF-BB02ED4EC444}" dt="2023-07-07T20:13:21.485" v="4689" actId="478"/>
          <ac:picMkLst>
            <pc:docMk/>
            <pc:sldMk cId="2629286410" sldId="320"/>
            <ac:picMk id="9" creationId="{C485993E-EE5D-0261-5063-108C96F89ECC}"/>
          </ac:picMkLst>
        </pc:picChg>
        <pc:picChg chg="add mod modCrop">
          <ac:chgData name="Nicola Chiesa" userId="841174c9-7a59-43a9-8a46-2cc667734a64" providerId="ADAL" clId="{714AF481-DDB9-FB41-BDAF-BB02ED4EC444}" dt="2023-07-07T20:14:17.510" v="4697" actId="14100"/>
          <ac:picMkLst>
            <pc:docMk/>
            <pc:sldMk cId="2629286410" sldId="320"/>
            <ac:picMk id="10" creationId="{B1C58725-B289-E5E3-02B6-1505F1105419}"/>
          </ac:picMkLst>
        </pc:picChg>
        <pc:picChg chg="add del mod">
          <ac:chgData name="Nicola Chiesa" userId="841174c9-7a59-43a9-8a46-2cc667734a64" providerId="ADAL" clId="{714AF481-DDB9-FB41-BDAF-BB02ED4EC444}" dt="2023-06-26T16:00:50.016" v="878" actId="21"/>
          <ac:picMkLst>
            <pc:docMk/>
            <pc:sldMk cId="2629286410" sldId="320"/>
            <ac:picMk id="11" creationId="{8B56409D-B138-A6C3-0BA7-A03B3B18A914}"/>
          </ac:picMkLst>
        </pc:picChg>
        <pc:cxnChg chg="del">
          <ac:chgData name="Nicola Chiesa" userId="841174c9-7a59-43a9-8a46-2cc667734a64" providerId="ADAL" clId="{714AF481-DDB9-FB41-BDAF-BB02ED4EC444}" dt="2023-06-26T15:43:31.108" v="748" actId="21"/>
          <ac:cxnSpMkLst>
            <pc:docMk/>
            <pc:sldMk cId="2629286410" sldId="320"/>
            <ac:cxnSpMk id="477" creationId="{00000000-0000-0000-0000-000000000000}"/>
          </ac:cxnSpMkLst>
        </pc:cxnChg>
      </pc:sldChg>
      <pc:sldChg chg="addSp delSp modSp add mod modNotesTx">
        <pc:chgData name="Nicola Chiesa" userId="841174c9-7a59-43a9-8a46-2cc667734a64" providerId="ADAL" clId="{714AF481-DDB9-FB41-BDAF-BB02ED4EC444}" dt="2023-07-25T10:21:07.117" v="6176" actId="20577"/>
        <pc:sldMkLst>
          <pc:docMk/>
          <pc:sldMk cId="3730373885" sldId="321"/>
        </pc:sldMkLst>
        <pc:spChg chg="add del mod">
          <ac:chgData name="Nicola Chiesa" userId="841174c9-7a59-43a9-8a46-2cc667734a64" providerId="ADAL" clId="{714AF481-DDB9-FB41-BDAF-BB02ED4EC444}" dt="2023-07-04T18:28:49.448" v="1474"/>
          <ac:spMkLst>
            <pc:docMk/>
            <pc:sldMk cId="3730373885" sldId="321"/>
            <ac:spMk id="6" creationId="{BC32A96E-CD70-E775-256C-ED73A6BC5F4D}"/>
          </ac:spMkLst>
        </pc:spChg>
        <pc:spChg chg="mod">
          <ac:chgData name="Nicola Chiesa" userId="841174c9-7a59-43a9-8a46-2cc667734a64" providerId="ADAL" clId="{714AF481-DDB9-FB41-BDAF-BB02ED4EC444}" dt="2023-07-04T23:14:03.143" v="2598" actId="20577"/>
          <ac:spMkLst>
            <pc:docMk/>
            <pc:sldMk cId="3730373885" sldId="321"/>
            <ac:spMk id="520" creationId="{00000000-0000-0000-0000-000000000000}"/>
          </ac:spMkLst>
        </pc:spChg>
        <pc:picChg chg="add mod">
          <ac:chgData name="Nicola Chiesa" userId="841174c9-7a59-43a9-8a46-2cc667734a64" providerId="ADAL" clId="{714AF481-DDB9-FB41-BDAF-BB02ED4EC444}" dt="2023-07-04T23:15:02.645" v="2606" actId="1076"/>
          <ac:picMkLst>
            <pc:docMk/>
            <pc:sldMk cId="3730373885" sldId="321"/>
            <ac:picMk id="2" creationId="{D923B1F0-598F-78EF-30B6-A19A0D3A3985}"/>
          </ac:picMkLst>
        </pc:picChg>
        <pc:picChg chg="add mod">
          <ac:chgData name="Nicola Chiesa" userId="841174c9-7a59-43a9-8a46-2cc667734a64" providerId="ADAL" clId="{714AF481-DDB9-FB41-BDAF-BB02ED4EC444}" dt="2023-07-23T15:17:58.898" v="5674" actId="1038"/>
          <ac:picMkLst>
            <pc:docMk/>
            <pc:sldMk cId="3730373885" sldId="321"/>
            <ac:picMk id="3" creationId="{DF397F0D-4179-6B79-E5BC-9D442E74ACD2}"/>
          </ac:picMkLst>
        </pc:picChg>
        <pc:picChg chg="add mod">
          <ac:chgData name="Nicola Chiesa" userId="841174c9-7a59-43a9-8a46-2cc667734a64" providerId="ADAL" clId="{714AF481-DDB9-FB41-BDAF-BB02ED4EC444}" dt="2023-07-07T20:08:16.195" v="4685" actId="1036"/>
          <ac:picMkLst>
            <pc:docMk/>
            <pc:sldMk cId="3730373885" sldId="321"/>
            <ac:picMk id="4" creationId="{4983190F-4BF9-B639-5C36-4B60CCD41963}"/>
          </ac:picMkLst>
        </pc:picChg>
        <pc:picChg chg="add del mod">
          <ac:chgData name="Nicola Chiesa" userId="841174c9-7a59-43a9-8a46-2cc667734a64" providerId="ADAL" clId="{714AF481-DDB9-FB41-BDAF-BB02ED4EC444}" dt="2023-07-04T22:25:35.072" v="1785" actId="478"/>
          <ac:picMkLst>
            <pc:docMk/>
            <pc:sldMk cId="3730373885" sldId="321"/>
            <ac:picMk id="5" creationId="{DECA5A6A-6219-9076-4448-E0E28DAD06DE}"/>
          </ac:picMkLst>
        </pc:picChg>
        <pc:picChg chg="add mod">
          <ac:chgData name="Nicola Chiesa" userId="841174c9-7a59-43a9-8a46-2cc667734a64" providerId="ADAL" clId="{714AF481-DDB9-FB41-BDAF-BB02ED4EC444}" dt="2023-07-07T20:08:13.827" v="4684" actId="14100"/>
          <ac:picMkLst>
            <pc:docMk/>
            <pc:sldMk cId="3730373885" sldId="321"/>
            <ac:picMk id="8" creationId="{F92A36C6-8EC2-4706-A4A2-92D018BE110D}"/>
          </ac:picMkLst>
        </pc:picChg>
        <pc:picChg chg="add mod">
          <ac:chgData name="Nicola Chiesa" userId="841174c9-7a59-43a9-8a46-2cc667734a64" providerId="ADAL" clId="{714AF481-DDB9-FB41-BDAF-BB02ED4EC444}" dt="2023-07-04T23:15:00.998" v="2605" actId="1076"/>
          <ac:picMkLst>
            <pc:docMk/>
            <pc:sldMk cId="3730373885" sldId="321"/>
            <ac:picMk id="9" creationId="{2ACB3E9D-B1FB-33A6-527F-779235C5EB74}"/>
          </ac:picMkLst>
        </pc:picChg>
        <pc:picChg chg="del">
          <ac:chgData name="Nicola Chiesa" userId="841174c9-7a59-43a9-8a46-2cc667734a64" providerId="ADAL" clId="{714AF481-DDB9-FB41-BDAF-BB02ED4EC444}" dt="2023-06-26T15:57:34.984" v="816" actId="478"/>
          <ac:picMkLst>
            <pc:docMk/>
            <pc:sldMk cId="3730373885" sldId="321"/>
            <ac:picMk id="17" creationId="{5A017A9B-5AB1-5977-94E3-F994A3C513AD}"/>
          </ac:picMkLst>
        </pc:picChg>
        <pc:picChg chg="del">
          <ac:chgData name="Nicola Chiesa" userId="841174c9-7a59-43a9-8a46-2cc667734a64" providerId="ADAL" clId="{714AF481-DDB9-FB41-BDAF-BB02ED4EC444}" dt="2023-06-26T15:57:35.484" v="817" actId="478"/>
          <ac:picMkLst>
            <pc:docMk/>
            <pc:sldMk cId="3730373885" sldId="321"/>
            <ac:picMk id="19" creationId="{3D56BB8A-0C84-0B95-95BE-BE2D4FA02B3E}"/>
          </ac:picMkLst>
        </pc:picChg>
      </pc:sldChg>
      <pc:sldChg chg="addSp delSp add del mod">
        <pc:chgData name="Nicola Chiesa" userId="841174c9-7a59-43a9-8a46-2cc667734a64" providerId="ADAL" clId="{714AF481-DDB9-FB41-BDAF-BB02ED4EC444}" dt="2023-06-26T16:00:43.374" v="876"/>
        <pc:sldMkLst>
          <pc:docMk/>
          <pc:sldMk cId="1873855640" sldId="322"/>
        </pc:sldMkLst>
        <pc:picChg chg="add del">
          <ac:chgData name="Nicola Chiesa" userId="841174c9-7a59-43a9-8a46-2cc667734a64" providerId="ADAL" clId="{714AF481-DDB9-FB41-BDAF-BB02ED4EC444}" dt="2023-06-26T16:00:38.865" v="875" actId="478"/>
          <ac:picMkLst>
            <pc:docMk/>
            <pc:sldMk cId="1873855640" sldId="322"/>
            <ac:picMk id="7" creationId="{82B5B05B-F4A9-12E2-A67C-2F164683B018}"/>
          </ac:picMkLst>
        </pc:picChg>
        <pc:picChg chg="add del">
          <ac:chgData name="Nicola Chiesa" userId="841174c9-7a59-43a9-8a46-2cc667734a64" providerId="ADAL" clId="{714AF481-DDB9-FB41-BDAF-BB02ED4EC444}" dt="2023-06-26T16:00:37.926" v="874" actId="478"/>
          <ac:picMkLst>
            <pc:docMk/>
            <pc:sldMk cId="1873855640" sldId="322"/>
            <ac:picMk id="9" creationId="{C485993E-EE5D-0261-5063-108C96F89ECC}"/>
          </ac:picMkLst>
        </pc:picChg>
      </pc:sldChg>
      <pc:sldChg chg="addSp delSp modSp add mod modNotesTx">
        <pc:chgData name="Nicola Chiesa" userId="841174c9-7a59-43a9-8a46-2cc667734a64" providerId="ADAL" clId="{714AF481-DDB9-FB41-BDAF-BB02ED4EC444}" dt="2023-07-25T10:49:34.341" v="6199" actId="1076"/>
        <pc:sldMkLst>
          <pc:docMk/>
          <pc:sldMk cId="3802692534" sldId="322"/>
        </pc:sldMkLst>
        <pc:spChg chg="add mod">
          <ac:chgData name="Nicola Chiesa" userId="841174c9-7a59-43a9-8a46-2cc667734a64" providerId="ADAL" clId="{714AF481-DDB9-FB41-BDAF-BB02ED4EC444}" dt="2023-07-25T10:49:34.341" v="6199" actId="1076"/>
          <ac:spMkLst>
            <pc:docMk/>
            <pc:sldMk cId="3802692534" sldId="322"/>
            <ac:spMk id="3" creationId="{B89AE28C-A041-5404-882E-297BFFC86632}"/>
          </ac:spMkLst>
        </pc:spChg>
        <pc:spChg chg="mod">
          <ac:chgData name="Nicola Chiesa" userId="841174c9-7a59-43a9-8a46-2cc667734a64" providerId="ADAL" clId="{714AF481-DDB9-FB41-BDAF-BB02ED4EC444}" dt="2023-07-25T10:49:30.695" v="6198" actId="1076"/>
          <ac:spMkLst>
            <pc:docMk/>
            <pc:sldMk cId="3802692534" sldId="322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45:26.902" v="3934" actId="20577"/>
          <ac:spMkLst>
            <pc:docMk/>
            <pc:sldMk cId="3802692534" sldId="322"/>
            <ac:spMk id="458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7-04T19:42:55.387" v="1604" actId="478"/>
          <ac:grpSpMkLst>
            <pc:docMk/>
            <pc:sldMk cId="3802692534" sldId="322"/>
            <ac:grpSpMk id="467" creationId="{00000000-0000-0000-0000-000000000000}"/>
          </ac:grpSpMkLst>
        </pc:grpChg>
        <pc:picChg chg="add del mod">
          <ac:chgData name="Nicola Chiesa" userId="841174c9-7a59-43a9-8a46-2cc667734a64" providerId="ADAL" clId="{714AF481-DDB9-FB41-BDAF-BB02ED4EC444}" dt="2023-07-07T20:16:22.061" v="4703" actId="478"/>
          <ac:picMkLst>
            <pc:docMk/>
            <pc:sldMk cId="3802692534" sldId="322"/>
            <ac:picMk id="2" creationId="{E575AAC1-B6D5-3297-68B2-6DE711F07024}"/>
          </ac:picMkLst>
        </pc:picChg>
        <pc:picChg chg="add mod">
          <ac:chgData name="Nicola Chiesa" userId="841174c9-7a59-43a9-8a46-2cc667734a64" providerId="ADAL" clId="{714AF481-DDB9-FB41-BDAF-BB02ED4EC444}" dt="2023-07-25T10:49:24.762" v="6196" actId="1076"/>
          <ac:picMkLst>
            <pc:docMk/>
            <pc:sldMk cId="3802692534" sldId="322"/>
            <ac:picMk id="6" creationId="{2D2068B8-1E01-9340-4AA4-31821DE27261}"/>
          </ac:picMkLst>
        </pc:picChg>
        <pc:picChg chg="del">
          <ac:chgData name="Nicola Chiesa" userId="841174c9-7a59-43a9-8a46-2cc667734a64" providerId="ADAL" clId="{714AF481-DDB9-FB41-BDAF-BB02ED4EC444}" dt="2023-06-26T16:01:03.865" v="881" actId="478"/>
          <ac:picMkLst>
            <pc:docMk/>
            <pc:sldMk cId="3802692534" sldId="322"/>
            <ac:picMk id="7" creationId="{82B5B05B-F4A9-12E2-A67C-2F164683B018}"/>
          </ac:picMkLst>
        </pc:picChg>
        <pc:picChg chg="del">
          <ac:chgData name="Nicola Chiesa" userId="841174c9-7a59-43a9-8a46-2cc667734a64" providerId="ADAL" clId="{714AF481-DDB9-FB41-BDAF-BB02ED4EC444}" dt="2023-06-26T16:01:04.656" v="882" actId="478"/>
          <ac:picMkLst>
            <pc:docMk/>
            <pc:sldMk cId="3802692534" sldId="322"/>
            <ac:picMk id="9" creationId="{C485993E-EE5D-0261-5063-108C96F89ECC}"/>
          </ac:picMkLst>
        </pc:picChg>
      </pc:sldChg>
      <pc:sldChg chg="add del">
        <pc:chgData name="Nicola Chiesa" userId="841174c9-7a59-43a9-8a46-2cc667734a64" providerId="ADAL" clId="{714AF481-DDB9-FB41-BDAF-BB02ED4EC444}" dt="2023-06-26T16:00:31.559" v="873"/>
        <pc:sldMkLst>
          <pc:docMk/>
          <pc:sldMk cId="1918127736" sldId="323"/>
        </pc:sldMkLst>
      </pc:sldChg>
      <pc:sldChg chg="addSp delSp modSp add del mod">
        <pc:chgData name="Nicola Chiesa" userId="841174c9-7a59-43a9-8a46-2cc667734a64" providerId="ADAL" clId="{714AF481-DDB9-FB41-BDAF-BB02ED4EC444}" dt="2023-07-04T22:22:16.883" v="1734" actId="2696"/>
        <pc:sldMkLst>
          <pc:docMk/>
          <pc:sldMk cId="2446595416" sldId="323"/>
        </pc:sldMkLst>
        <pc:spChg chg="del">
          <ac:chgData name="Nicola Chiesa" userId="841174c9-7a59-43a9-8a46-2cc667734a64" providerId="ADAL" clId="{714AF481-DDB9-FB41-BDAF-BB02ED4EC444}" dt="2023-07-04T19:46:36.374" v="1631" actId="478"/>
          <ac:spMkLst>
            <pc:docMk/>
            <pc:sldMk cId="2446595416" sldId="323"/>
            <ac:spMk id="6" creationId="{BC32A96E-CD70-E775-256C-ED73A6BC5F4D}"/>
          </ac:spMkLst>
        </pc:spChg>
        <pc:spChg chg="mod">
          <ac:chgData name="Nicola Chiesa" userId="841174c9-7a59-43a9-8a46-2cc667734a64" providerId="ADAL" clId="{714AF481-DDB9-FB41-BDAF-BB02ED4EC444}" dt="2023-07-04T19:47:47.552" v="1637" actId="20577"/>
          <ac:spMkLst>
            <pc:docMk/>
            <pc:sldMk cId="2446595416" sldId="323"/>
            <ac:spMk id="520" creationId="{00000000-0000-0000-0000-000000000000}"/>
          </ac:spMkLst>
        </pc:spChg>
        <pc:picChg chg="del">
          <ac:chgData name="Nicola Chiesa" userId="841174c9-7a59-43a9-8a46-2cc667734a64" providerId="ADAL" clId="{714AF481-DDB9-FB41-BDAF-BB02ED4EC444}" dt="2023-06-26T16:02:18.868" v="921" actId="478"/>
          <ac:picMkLst>
            <pc:docMk/>
            <pc:sldMk cId="2446595416" sldId="323"/>
            <ac:picMk id="3" creationId="{DF397F0D-4179-6B79-E5BC-9D442E74ACD2}"/>
          </ac:picMkLst>
        </pc:picChg>
        <pc:picChg chg="add del mod">
          <ac:chgData name="Nicola Chiesa" userId="841174c9-7a59-43a9-8a46-2cc667734a64" providerId="ADAL" clId="{714AF481-DDB9-FB41-BDAF-BB02ED4EC444}" dt="2023-07-04T19:47:49.122" v="1638" actId="478"/>
          <ac:picMkLst>
            <pc:docMk/>
            <pc:sldMk cId="2446595416" sldId="323"/>
            <ac:picMk id="4" creationId="{1BB3D518-9209-1B5C-D9CB-2D60B4583EBB}"/>
          </ac:picMkLst>
        </pc:picChg>
        <pc:picChg chg="del">
          <ac:chgData name="Nicola Chiesa" userId="841174c9-7a59-43a9-8a46-2cc667734a64" providerId="ADAL" clId="{714AF481-DDB9-FB41-BDAF-BB02ED4EC444}" dt="2023-06-26T16:02:19.417" v="922" actId="478"/>
          <ac:picMkLst>
            <pc:docMk/>
            <pc:sldMk cId="2446595416" sldId="323"/>
            <ac:picMk id="5" creationId="{DECA5A6A-6219-9076-4448-E0E28DAD06DE}"/>
          </ac:picMkLst>
        </pc:picChg>
        <pc:picChg chg="add del mod">
          <ac:chgData name="Nicola Chiesa" userId="841174c9-7a59-43a9-8a46-2cc667734a64" providerId="ADAL" clId="{714AF481-DDB9-FB41-BDAF-BB02ED4EC444}" dt="2023-07-04T19:47:49.694" v="1639" actId="478"/>
          <ac:picMkLst>
            <pc:docMk/>
            <pc:sldMk cId="2446595416" sldId="323"/>
            <ac:picMk id="7" creationId="{42F75138-967F-B73E-F946-652DFB7AF1CC}"/>
          </ac:picMkLst>
        </pc:picChg>
      </pc:sldChg>
      <pc:sldChg chg="addSp delSp modSp add del mod">
        <pc:chgData name="Nicola Chiesa" userId="841174c9-7a59-43a9-8a46-2cc667734a64" providerId="ADAL" clId="{714AF481-DDB9-FB41-BDAF-BB02ED4EC444}" dt="2023-07-04T17:28:07.838" v="1145" actId="2696"/>
        <pc:sldMkLst>
          <pc:docMk/>
          <pc:sldMk cId="678813349" sldId="324"/>
        </pc:sldMkLst>
        <pc:spChg chg="del mod">
          <ac:chgData name="Nicola Chiesa" userId="841174c9-7a59-43a9-8a46-2cc667734a64" providerId="ADAL" clId="{714AF481-DDB9-FB41-BDAF-BB02ED4EC444}" dt="2023-07-04T11:11:32.291" v="965" actId="478"/>
          <ac:spMkLst>
            <pc:docMk/>
            <pc:sldMk cId="678813349" sldId="324"/>
            <ac:spMk id="2" creationId="{CA5B6FA9-4D0F-B2C2-FDF7-AB4ED9CE3324}"/>
          </ac:spMkLst>
        </pc:spChg>
        <pc:spChg chg="del">
          <ac:chgData name="Nicola Chiesa" userId="841174c9-7a59-43a9-8a46-2cc667734a64" providerId="ADAL" clId="{714AF481-DDB9-FB41-BDAF-BB02ED4EC444}" dt="2023-07-04T11:11:35.129" v="967" actId="478"/>
          <ac:spMkLst>
            <pc:docMk/>
            <pc:sldMk cId="678813349" sldId="324"/>
            <ac:spMk id="4" creationId="{E5A85EC5-03BA-6EB8-EB50-31CA0D0E3EE1}"/>
          </ac:spMkLst>
        </pc:spChg>
        <pc:spChg chg="del">
          <ac:chgData name="Nicola Chiesa" userId="841174c9-7a59-43a9-8a46-2cc667734a64" providerId="ADAL" clId="{714AF481-DDB9-FB41-BDAF-BB02ED4EC444}" dt="2023-07-04T11:11:38.215" v="968" actId="478"/>
          <ac:spMkLst>
            <pc:docMk/>
            <pc:sldMk cId="678813349" sldId="324"/>
            <ac:spMk id="5" creationId="{E7082AC1-AE34-94D6-253A-C2DAF2E3E0FD}"/>
          </ac:spMkLst>
        </pc:spChg>
        <pc:spChg chg="add del mod">
          <ac:chgData name="Nicola Chiesa" userId="841174c9-7a59-43a9-8a46-2cc667734a64" providerId="ADAL" clId="{714AF481-DDB9-FB41-BDAF-BB02ED4EC444}" dt="2023-07-04T17:25:10.676" v="1011"/>
          <ac:spMkLst>
            <pc:docMk/>
            <pc:sldMk cId="678813349" sldId="324"/>
            <ac:spMk id="9" creationId="{E7F0A2A3-69B6-3F46-A268-1D2AB9F180CF}"/>
          </ac:spMkLst>
        </pc:spChg>
        <pc:spChg chg="add del mod">
          <ac:chgData name="Nicola Chiesa" userId="841174c9-7a59-43a9-8a46-2cc667734a64" providerId="ADAL" clId="{714AF481-DDB9-FB41-BDAF-BB02ED4EC444}" dt="2023-07-04T17:22:49.377" v="1004"/>
          <ac:spMkLst>
            <pc:docMk/>
            <pc:sldMk cId="678813349" sldId="324"/>
            <ac:spMk id="10" creationId="{8762E987-E314-3C53-8349-44255E56D7B3}"/>
          </ac:spMkLst>
        </pc:spChg>
        <pc:picChg chg="del">
          <ac:chgData name="Nicola Chiesa" userId="841174c9-7a59-43a9-8a46-2cc667734a64" providerId="ADAL" clId="{714AF481-DDB9-FB41-BDAF-BB02ED4EC444}" dt="2023-07-04T11:11:30.818" v="964" actId="478"/>
          <ac:picMkLst>
            <pc:docMk/>
            <pc:sldMk cId="678813349" sldId="324"/>
            <ac:picMk id="3" creationId="{BF5B38E1-FA10-D0CD-A18A-430A71594D15}"/>
          </ac:picMkLst>
        </pc:picChg>
        <pc:picChg chg="mod">
          <ac:chgData name="Nicola Chiesa" userId="841174c9-7a59-43a9-8a46-2cc667734a64" providerId="ADAL" clId="{714AF481-DDB9-FB41-BDAF-BB02ED4EC444}" dt="2023-07-04T11:25:24.539" v="986" actId="1076"/>
          <ac:picMkLst>
            <pc:docMk/>
            <pc:sldMk cId="678813349" sldId="324"/>
            <ac:picMk id="7" creationId="{F3031846-C5E4-4B2B-D2DF-15241083EB5C}"/>
          </ac:picMkLst>
        </pc:picChg>
        <pc:picChg chg="del">
          <ac:chgData name="Nicola Chiesa" userId="841174c9-7a59-43a9-8a46-2cc667734a64" providerId="ADAL" clId="{714AF481-DDB9-FB41-BDAF-BB02ED4EC444}" dt="2023-07-04T11:11:33.193" v="966" actId="478"/>
          <ac:picMkLst>
            <pc:docMk/>
            <pc:sldMk cId="678813349" sldId="324"/>
            <ac:picMk id="8" creationId="{8CCE0FF4-92BC-FEDA-219E-C2A2CD97BAF3}"/>
          </ac:picMkLst>
        </pc:picChg>
      </pc:sldChg>
      <pc:sldChg chg="addSp delSp modSp add mod">
        <pc:chgData name="Nicola Chiesa" userId="841174c9-7a59-43a9-8a46-2cc667734a64" providerId="ADAL" clId="{714AF481-DDB9-FB41-BDAF-BB02ED4EC444}" dt="2023-07-04T22:25:10.171" v="1784" actId="20577"/>
        <pc:sldMkLst>
          <pc:docMk/>
          <pc:sldMk cId="3940077130" sldId="324"/>
        </pc:sldMkLst>
        <pc:spChg chg="mod">
          <ac:chgData name="Nicola Chiesa" userId="841174c9-7a59-43a9-8a46-2cc667734a64" providerId="ADAL" clId="{714AF481-DDB9-FB41-BDAF-BB02ED4EC444}" dt="2023-07-04T22:25:10.171" v="1784" actId="20577"/>
          <ac:spMkLst>
            <pc:docMk/>
            <pc:sldMk cId="3940077130" sldId="324"/>
            <ac:spMk id="520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7-04T18:19:06.798" v="1417" actId="478"/>
          <ac:grpSpMkLst>
            <pc:docMk/>
            <pc:sldMk cId="3940077130" sldId="324"/>
            <ac:grpSpMk id="540" creationId="{00000000-0000-0000-0000-000000000000}"/>
          </ac:grpSpMkLst>
        </pc:grpChg>
        <pc:picChg chg="add mod modCrop">
          <ac:chgData name="Nicola Chiesa" userId="841174c9-7a59-43a9-8a46-2cc667734a64" providerId="ADAL" clId="{714AF481-DDB9-FB41-BDAF-BB02ED4EC444}" dt="2023-07-04T18:20:20.407" v="1438" actId="14100"/>
          <ac:picMkLst>
            <pc:docMk/>
            <pc:sldMk cId="3940077130" sldId="324"/>
            <ac:picMk id="3" creationId="{802DAB63-31B0-AC53-0604-6EDF8FEAFD18}"/>
          </ac:picMkLst>
        </pc:picChg>
        <pc:picChg chg="add mod">
          <ac:chgData name="Nicola Chiesa" userId="841174c9-7a59-43a9-8a46-2cc667734a64" providerId="ADAL" clId="{714AF481-DDB9-FB41-BDAF-BB02ED4EC444}" dt="2023-07-04T18:22:50.190" v="1447" actId="14100"/>
          <ac:picMkLst>
            <pc:docMk/>
            <pc:sldMk cId="3940077130" sldId="324"/>
            <ac:picMk id="5" creationId="{AC820A07-5DD9-1983-AAD0-EDB0347D0E5E}"/>
          </ac:picMkLst>
        </pc:picChg>
        <pc:picChg chg="del">
          <ac:chgData name="Nicola Chiesa" userId="841174c9-7a59-43a9-8a46-2cc667734a64" providerId="ADAL" clId="{714AF481-DDB9-FB41-BDAF-BB02ED4EC444}" dt="2023-07-04T18:18:24.556" v="1409" actId="478"/>
          <ac:picMkLst>
            <pc:docMk/>
            <pc:sldMk cId="3940077130" sldId="324"/>
            <ac:picMk id="17" creationId="{5A017A9B-5AB1-5977-94E3-F994A3C513AD}"/>
          </ac:picMkLst>
        </pc:picChg>
        <pc:picChg chg="del mod">
          <ac:chgData name="Nicola Chiesa" userId="841174c9-7a59-43a9-8a46-2cc667734a64" providerId="ADAL" clId="{714AF481-DDB9-FB41-BDAF-BB02ED4EC444}" dt="2023-07-04T18:22:30.756" v="1440" actId="478"/>
          <ac:picMkLst>
            <pc:docMk/>
            <pc:sldMk cId="3940077130" sldId="324"/>
            <ac:picMk id="19" creationId="{3D56BB8A-0C84-0B95-95BE-BE2D4FA02B3E}"/>
          </ac:picMkLst>
        </pc:picChg>
      </pc:sldChg>
      <pc:sldChg chg="addSp delSp modSp add mod ord">
        <pc:chgData name="Nicola Chiesa" userId="841174c9-7a59-43a9-8a46-2cc667734a64" providerId="ADAL" clId="{714AF481-DDB9-FB41-BDAF-BB02ED4EC444}" dt="2023-07-07T20:08:05.695" v="4683" actId="14100"/>
        <pc:sldMkLst>
          <pc:docMk/>
          <pc:sldMk cId="1950613074" sldId="325"/>
        </pc:sldMkLst>
        <pc:spChg chg="add del mod">
          <ac:chgData name="Nicola Chiesa" userId="841174c9-7a59-43a9-8a46-2cc667734a64" providerId="ADAL" clId="{714AF481-DDB9-FB41-BDAF-BB02ED4EC444}" dt="2023-07-04T23:14:37.350" v="2601" actId="478"/>
          <ac:spMkLst>
            <pc:docMk/>
            <pc:sldMk cId="1950613074" sldId="325"/>
            <ac:spMk id="6" creationId="{F6E3713E-AE3F-DE4B-3FCA-6501950B8B92}"/>
          </ac:spMkLst>
        </pc:spChg>
        <pc:spChg chg="mod">
          <ac:chgData name="Nicola Chiesa" userId="841174c9-7a59-43a9-8a46-2cc667734a64" providerId="ADAL" clId="{714AF481-DDB9-FB41-BDAF-BB02ED4EC444}" dt="2023-07-04T22:24:49.279" v="1775" actId="20577"/>
          <ac:spMkLst>
            <pc:docMk/>
            <pc:sldMk cId="1950613074" sldId="325"/>
            <ac:spMk id="520" creationId="{00000000-0000-0000-0000-000000000000}"/>
          </ac:spMkLst>
        </pc:spChg>
        <pc:picChg chg="mod">
          <ac:chgData name="Nicola Chiesa" userId="841174c9-7a59-43a9-8a46-2cc667734a64" providerId="ADAL" clId="{714AF481-DDB9-FB41-BDAF-BB02ED4EC444}" dt="2023-07-07T20:07:42.396" v="4678" actId="14100"/>
          <ac:picMkLst>
            <pc:docMk/>
            <pc:sldMk cId="1950613074" sldId="325"/>
            <ac:picMk id="3" creationId="{DF397F0D-4179-6B79-E5BC-9D442E74ACD2}"/>
          </ac:picMkLst>
        </pc:picChg>
        <pc:picChg chg="add mod">
          <ac:chgData name="Nicola Chiesa" userId="841174c9-7a59-43a9-8a46-2cc667734a64" providerId="ADAL" clId="{714AF481-DDB9-FB41-BDAF-BB02ED4EC444}" dt="2023-07-07T20:08:05.695" v="4683" actId="14100"/>
          <ac:picMkLst>
            <pc:docMk/>
            <pc:sldMk cId="1950613074" sldId="325"/>
            <ac:picMk id="4" creationId="{FB9BA843-D629-B83E-4BAA-2CB7E15317DF}"/>
          </ac:picMkLst>
        </pc:picChg>
        <pc:picChg chg="del">
          <ac:chgData name="Nicola Chiesa" userId="841174c9-7a59-43a9-8a46-2cc667734a64" providerId="ADAL" clId="{714AF481-DDB9-FB41-BDAF-BB02ED4EC444}" dt="2023-07-04T18:30:26.824" v="1479" actId="478"/>
          <ac:picMkLst>
            <pc:docMk/>
            <pc:sldMk cId="1950613074" sldId="325"/>
            <ac:picMk id="5" creationId="{DECA5A6A-6219-9076-4448-E0E28DAD06DE}"/>
          </ac:picMkLst>
        </pc:picChg>
        <pc:picChg chg="add mod">
          <ac:chgData name="Nicola Chiesa" userId="841174c9-7a59-43a9-8a46-2cc667734a64" providerId="ADAL" clId="{714AF481-DDB9-FB41-BDAF-BB02ED4EC444}" dt="2023-07-07T20:07:55.808" v="4681" actId="14100"/>
          <ac:picMkLst>
            <pc:docMk/>
            <pc:sldMk cId="1950613074" sldId="325"/>
            <ac:picMk id="8" creationId="{95078B99-12E5-8327-60BB-6918BD5E895A}"/>
          </ac:picMkLst>
        </pc:picChg>
        <pc:picChg chg="add mod">
          <ac:chgData name="Nicola Chiesa" userId="841174c9-7a59-43a9-8a46-2cc667734a64" providerId="ADAL" clId="{714AF481-DDB9-FB41-BDAF-BB02ED4EC444}" dt="2023-07-04T23:15:47.157" v="2617" actId="1076"/>
          <ac:picMkLst>
            <pc:docMk/>
            <pc:sldMk cId="1950613074" sldId="325"/>
            <ac:picMk id="9" creationId="{86D33026-6D49-C236-6EFA-3E3683D95AA0}"/>
          </ac:picMkLst>
        </pc:picChg>
        <pc:picChg chg="add del mod">
          <ac:chgData name="Nicola Chiesa" userId="841174c9-7a59-43a9-8a46-2cc667734a64" providerId="ADAL" clId="{714AF481-DDB9-FB41-BDAF-BB02ED4EC444}" dt="2023-07-04T23:15:27.468" v="2612" actId="478"/>
          <ac:picMkLst>
            <pc:docMk/>
            <pc:sldMk cId="1950613074" sldId="325"/>
            <ac:picMk id="10" creationId="{A0BF1D69-275D-E8A0-C9AC-2F4373C830B5}"/>
          </ac:picMkLst>
        </pc:picChg>
        <pc:picChg chg="mod">
          <ac:chgData name="Nicola Chiesa" userId="841174c9-7a59-43a9-8a46-2cc667734a64" providerId="ADAL" clId="{714AF481-DDB9-FB41-BDAF-BB02ED4EC444}" dt="2023-07-04T23:15:29.741" v="2613" actId="14100"/>
          <ac:picMkLst>
            <pc:docMk/>
            <pc:sldMk cId="1950613074" sldId="325"/>
            <ac:picMk id="21" creationId="{62370293-219B-F9F9-C970-51679E7CEBE4}"/>
          </ac:picMkLst>
        </pc:picChg>
      </pc:sldChg>
      <pc:sldChg chg="add del">
        <pc:chgData name="Nicola Chiesa" userId="841174c9-7a59-43a9-8a46-2cc667734a64" providerId="ADAL" clId="{714AF481-DDB9-FB41-BDAF-BB02ED4EC444}" dt="2023-07-04T11:11:52.952" v="972"/>
        <pc:sldMkLst>
          <pc:docMk/>
          <pc:sldMk cId="3305241837" sldId="325"/>
        </pc:sldMkLst>
      </pc:sldChg>
      <pc:sldChg chg="addSp delSp modSp add mod modNotesTx">
        <pc:chgData name="Nicola Chiesa" userId="841174c9-7a59-43a9-8a46-2cc667734a64" providerId="ADAL" clId="{714AF481-DDB9-FB41-BDAF-BB02ED4EC444}" dt="2023-07-23T19:00:42.847" v="5705" actId="20577"/>
        <pc:sldMkLst>
          <pc:docMk/>
          <pc:sldMk cId="1495288712" sldId="326"/>
        </pc:sldMkLst>
        <pc:spChg chg="del mod">
          <ac:chgData name="Nicola Chiesa" userId="841174c9-7a59-43a9-8a46-2cc667734a64" providerId="ADAL" clId="{714AF481-DDB9-FB41-BDAF-BB02ED4EC444}" dt="2023-07-07T20:17:08.389" v="4714" actId="478"/>
          <ac:spMkLst>
            <pc:docMk/>
            <pc:sldMk cId="1495288712" sldId="326"/>
            <ac:spMk id="6" creationId="{BC32A96E-CD70-E775-256C-ED73A6BC5F4D}"/>
          </ac:spMkLst>
        </pc:spChg>
        <pc:spChg chg="mod">
          <ac:chgData name="Nicola Chiesa" userId="841174c9-7a59-43a9-8a46-2cc667734a64" providerId="ADAL" clId="{714AF481-DDB9-FB41-BDAF-BB02ED4EC444}" dt="2023-07-04T22:24:33.066" v="1768" actId="20577"/>
          <ac:spMkLst>
            <pc:docMk/>
            <pc:sldMk cId="1495288712" sldId="326"/>
            <ac:spMk id="520" creationId="{00000000-0000-0000-0000-000000000000}"/>
          </ac:spMkLst>
        </pc:spChg>
        <pc:picChg chg="add mod">
          <ac:chgData name="Nicola Chiesa" userId="841174c9-7a59-43a9-8a46-2cc667734a64" providerId="ADAL" clId="{714AF481-DDB9-FB41-BDAF-BB02ED4EC444}" dt="2023-07-07T20:18:55.040" v="4730" actId="14100"/>
          <ac:picMkLst>
            <pc:docMk/>
            <pc:sldMk cId="1495288712" sldId="326"/>
            <ac:picMk id="3" creationId="{0891F41A-C0CF-E736-4480-95DD3DE4EAA5}"/>
          </ac:picMkLst>
        </pc:picChg>
        <pc:picChg chg="del">
          <ac:chgData name="Nicola Chiesa" userId="841174c9-7a59-43a9-8a46-2cc667734a64" providerId="ADAL" clId="{714AF481-DDB9-FB41-BDAF-BB02ED4EC444}" dt="2023-07-07T20:18:42.990" v="4726" actId="478"/>
          <ac:picMkLst>
            <pc:docMk/>
            <pc:sldMk cId="1495288712" sldId="326"/>
            <ac:picMk id="4" creationId="{1BB3D518-9209-1B5C-D9CB-2D60B4583EBB}"/>
          </ac:picMkLst>
        </pc:picChg>
        <pc:picChg chg="mod">
          <ac:chgData name="Nicola Chiesa" userId="841174c9-7a59-43a9-8a46-2cc667734a64" providerId="ADAL" clId="{714AF481-DDB9-FB41-BDAF-BB02ED4EC444}" dt="2023-07-07T20:19:03.323" v="4733" actId="14100"/>
          <ac:picMkLst>
            <pc:docMk/>
            <pc:sldMk cId="1495288712" sldId="326"/>
            <ac:picMk id="7" creationId="{42F75138-967F-B73E-F946-652DFB7AF1CC}"/>
          </ac:picMkLst>
        </pc:picChg>
        <pc:picChg chg="add del mod">
          <ac:chgData name="Nicola Chiesa" userId="841174c9-7a59-43a9-8a46-2cc667734a64" providerId="ADAL" clId="{714AF481-DDB9-FB41-BDAF-BB02ED4EC444}" dt="2023-07-07T20:18:19.387" v="4723" actId="478"/>
          <ac:picMkLst>
            <pc:docMk/>
            <pc:sldMk cId="1495288712" sldId="326"/>
            <ac:picMk id="8" creationId="{9130163B-06C1-E3CD-67FB-5CC6F44DB24A}"/>
          </ac:picMkLst>
        </pc:picChg>
      </pc:sldChg>
      <pc:sldChg chg="addSp delSp modSp add mod">
        <pc:chgData name="Nicola Chiesa" userId="841174c9-7a59-43a9-8a46-2cc667734a64" providerId="ADAL" clId="{714AF481-DDB9-FB41-BDAF-BB02ED4EC444}" dt="2023-07-04T22:24:39.092" v="1772" actId="20577"/>
        <pc:sldMkLst>
          <pc:docMk/>
          <pc:sldMk cId="4138372599" sldId="327"/>
        </pc:sldMkLst>
        <pc:spChg chg="mod">
          <ac:chgData name="Nicola Chiesa" userId="841174c9-7a59-43a9-8a46-2cc667734a64" providerId="ADAL" clId="{714AF481-DDB9-FB41-BDAF-BB02ED4EC444}" dt="2023-07-04T22:24:39.092" v="1772" actId="20577"/>
          <ac:spMkLst>
            <pc:docMk/>
            <pc:sldMk cId="4138372599" sldId="327"/>
            <ac:spMk id="520" creationId="{00000000-0000-0000-0000-000000000000}"/>
          </ac:spMkLst>
        </pc:spChg>
        <pc:picChg chg="del mod">
          <ac:chgData name="Nicola Chiesa" userId="841174c9-7a59-43a9-8a46-2cc667734a64" providerId="ADAL" clId="{714AF481-DDB9-FB41-BDAF-BB02ED4EC444}" dt="2023-07-04T22:22:57.937" v="1738" actId="478"/>
          <ac:picMkLst>
            <pc:docMk/>
            <pc:sldMk cId="4138372599" sldId="327"/>
            <ac:picMk id="3" creationId="{DF397F0D-4179-6B79-E5BC-9D442E74ACD2}"/>
          </ac:picMkLst>
        </pc:picChg>
        <pc:picChg chg="del">
          <ac:chgData name="Nicola Chiesa" userId="841174c9-7a59-43a9-8a46-2cc667734a64" providerId="ADAL" clId="{714AF481-DDB9-FB41-BDAF-BB02ED4EC444}" dt="2023-07-04T22:23:34.207" v="1746" actId="478"/>
          <ac:picMkLst>
            <pc:docMk/>
            <pc:sldMk cId="4138372599" sldId="327"/>
            <ac:picMk id="5" creationId="{DECA5A6A-6219-9076-4448-E0E28DAD06DE}"/>
          </ac:picMkLst>
        </pc:picChg>
        <pc:picChg chg="add mod">
          <ac:chgData name="Nicola Chiesa" userId="841174c9-7a59-43a9-8a46-2cc667734a64" providerId="ADAL" clId="{714AF481-DDB9-FB41-BDAF-BB02ED4EC444}" dt="2023-07-04T22:24:08.737" v="1758" actId="1076"/>
          <ac:picMkLst>
            <pc:docMk/>
            <pc:sldMk cId="4138372599" sldId="327"/>
            <ac:picMk id="7" creationId="{EB10E7E9-613F-B664-09D5-4AA3699131AB}"/>
          </ac:picMkLst>
        </pc:picChg>
        <pc:picChg chg="add mod">
          <ac:chgData name="Nicola Chiesa" userId="841174c9-7a59-43a9-8a46-2cc667734a64" providerId="ADAL" clId="{714AF481-DDB9-FB41-BDAF-BB02ED4EC444}" dt="2023-07-04T22:24:15.893" v="1760" actId="14100"/>
          <ac:picMkLst>
            <pc:docMk/>
            <pc:sldMk cId="4138372599" sldId="327"/>
            <ac:picMk id="9" creationId="{F630AEC5-AD57-A027-4969-8051B8628FA3}"/>
          </ac:picMkLst>
        </pc:picChg>
      </pc:sldChg>
      <pc:sldChg chg="addSp delSp modSp add del mod ord">
        <pc:chgData name="Nicola Chiesa" userId="841174c9-7a59-43a9-8a46-2cc667734a64" providerId="ADAL" clId="{714AF481-DDB9-FB41-BDAF-BB02ED4EC444}" dt="2023-07-06T21:18:12.569" v="3285" actId="2696"/>
        <pc:sldMkLst>
          <pc:docMk/>
          <pc:sldMk cId="1301216095" sldId="328"/>
        </pc:sldMkLst>
        <pc:spChg chg="mod">
          <ac:chgData name="Nicola Chiesa" userId="841174c9-7a59-43a9-8a46-2cc667734a64" providerId="ADAL" clId="{714AF481-DDB9-FB41-BDAF-BB02ED4EC444}" dt="2023-07-06T21:16:26.253" v="3264" actId="20577"/>
          <ac:spMkLst>
            <pc:docMk/>
            <pc:sldMk cId="1301216095" sldId="328"/>
            <ac:spMk id="520" creationId="{00000000-0000-0000-0000-000000000000}"/>
          </ac:spMkLst>
        </pc:spChg>
        <pc:grpChg chg="del">
          <ac:chgData name="Nicola Chiesa" userId="841174c9-7a59-43a9-8a46-2cc667734a64" providerId="ADAL" clId="{714AF481-DDB9-FB41-BDAF-BB02ED4EC444}" dt="2023-07-06T21:16:04.581" v="3251" actId="478"/>
          <ac:grpSpMkLst>
            <pc:docMk/>
            <pc:sldMk cId="1301216095" sldId="328"/>
            <ac:grpSpMk id="540" creationId="{00000000-0000-0000-0000-000000000000}"/>
          </ac:grpSpMkLst>
        </pc:grpChg>
        <pc:graphicFrameChg chg="add mod modGraphic">
          <ac:chgData name="Nicola Chiesa" userId="841174c9-7a59-43a9-8a46-2cc667734a64" providerId="ADAL" clId="{714AF481-DDB9-FB41-BDAF-BB02ED4EC444}" dt="2023-07-06T21:17:59.154" v="3279" actId="14734"/>
          <ac:graphicFrameMkLst>
            <pc:docMk/>
            <pc:sldMk cId="1301216095" sldId="328"/>
            <ac:graphicFrameMk id="2" creationId="{B5506C56-7045-FBD3-46DA-C78639497683}"/>
          </ac:graphicFrameMkLst>
        </pc:graphicFrameChg>
        <pc:picChg chg="del">
          <ac:chgData name="Nicola Chiesa" userId="841174c9-7a59-43a9-8a46-2cc667734a64" providerId="ADAL" clId="{714AF481-DDB9-FB41-BDAF-BB02ED4EC444}" dt="2023-07-06T21:15:59.994" v="3247" actId="478"/>
          <ac:picMkLst>
            <pc:docMk/>
            <pc:sldMk cId="1301216095" sldId="328"/>
            <ac:picMk id="3" creationId="{0891F41A-C0CF-E736-4480-95DD3DE4EAA5}"/>
          </ac:picMkLst>
        </pc:picChg>
        <pc:picChg chg="del">
          <ac:chgData name="Nicola Chiesa" userId="841174c9-7a59-43a9-8a46-2cc667734a64" providerId="ADAL" clId="{714AF481-DDB9-FB41-BDAF-BB02ED4EC444}" dt="2023-07-06T21:16:00.482" v="3248" actId="478"/>
          <ac:picMkLst>
            <pc:docMk/>
            <pc:sldMk cId="1301216095" sldId="328"/>
            <ac:picMk id="4" creationId="{1BB3D518-9209-1B5C-D9CB-2D60B4583EBB}"/>
          </ac:picMkLst>
        </pc:picChg>
        <pc:picChg chg="del">
          <ac:chgData name="Nicola Chiesa" userId="841174c9-7a59-43a9-8a46-2cc667734a64" providerId="ADAL" clId="{714AF481-DDB9-FB41-BDAF-BB02ED4EC444}" dt="2023-07-06T21:16:01.448" v="3250" actId="478"/>
          <ac:picMkLst>
            <pc:docMk/>
            <pc:sldMk cId="1301216095" sldId="328"/>
            <ac:picMk id="7" creationId="{42F75138-967F-B73E-F946-652DFB7AF1CC}"/>
          </ac:picMkLst>
        </pc:picChg>
        <pc:picChg chg="del">
          <ac:chgData name="Nicola Chiesa" userId="841174c9-7a59-43a9-8a46-2cc667734a64" providerId="ADAL" clId="{714AF481-DDB9-FB41-BDAF-BB02ED4EC444}" dt="2023-07-06T21:16:00.938" v="3249" actId="478"/>
          <ac:picMkLst>
            <pc:docMk/>
            <pc:sldMk cId="1301216095" sldId="328"/>
            <ac:picMk id="8" creationId="{9130163B-06C1-E3CD-67FB-5CC6F44DB24A}"/>
          </ac:picMkLst>
        </pc:picChg>
      </pc:sldChg>
      <pc:sldChg chg="addSp delSp modSp add mod ord modNotesTx">
        <pc:chgData name="Nicola Chiesa" userId="841174c9-7a59-43a9-8a46-2cc667734a64" providerId="ADAL" clId="{714AF481-DDB9-FB41-BDAF-BB02ED4EC444}" dt="2023-07-07T20:26:30.387" v="4768" actId="1036"/>
        <pc:sldMkLst>
          <pc:docMk/>
          <pc:sldMk cId="1304948131" sldId="329"/>
        </pc:sldMkLst>
        <pc:spChg chg="add mod">
          <ac:chgData name="Nicola Chiesa" userId="841174c9-7a59-43a9-8a46-2cc667734a64" providerId="ADAL" clId="{714AF481-DDB9-FB41-BDAF-BB02ED4EC444}" dt="2023-07-06T22:06:02.512" v="3636" actId="571"/>
          <ac:spMkLst>
            <pc:docMk/>
            <pc:sldMk cId="1304948131" sldId="329"/>
            <ac:spMk id="4" creationId="{F6C91DF1-024E-5348-313D-8E0387D62656}"/>
          </ac:spMkLst>
        </pc:spChg>
        <pc:spChg chg="add del mod">
          <ac:chgData name="Nicola Chiesa" userId="841174c9-7a59-43a9-8a46-2cc667734a64" providerId="ADAL" clId="{714AF481-DDB9-FB41-BDAF-BB02ED4EC444}" dt="2023-07-06T22:06:02.025" v="3635" actId="767"/>
          <ac:spMkLst>
            <pc:docMk/>
            <pc:sldMk cId="1304948131" sldId="329"/>
            <ac:spMk id="6" creationId="{891535DD-9C4B-FDDD-3951-7BEABAFC4FE2}"/>
          </ac:spMkLst>
        </pc:spChg>
        <pc:spChg chg="mod">
          <ac:chgData name="Nicola Chiesa" userId="841174c9-7a59-43a9-8a46-2cc667734a64" providerId="ADAL" clId="{714AF481-DDB9-FB41-BDAF-BB02ED4EC444}" dt="2023-07-07T20:26:30.387" v="4768" actId="1036"/>
          <ac:spMkLst>
            <pc:docMk/>
            <pc:sldMk cId="1304948131" sldId="329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06T22:20:53.730" v="3783" actId="20577"/>
          <ac:spMkLst>
            <pc:docMk/>
            <pc:sldMk cId="1304948131" sldId="329"/>
            <ac:spMk id="458" creationId="{00000000-0000-0000-0000-000000000000}"/>
          </ac:spMkLst>
        </pc:spChg>
        <pc:graphicFrameChg chg="add del mod modGraphic">
          <ac:chgData name="Nicola Chiesa" userId="841174c9-7a59-43a9-8a46-2cc667734a64" providerId="ADAL" clId="{714AF481-DDB9-FB41-BDAF-BB02ED4EC444}" dt="2023-07-06T22:05:57.517" v="3632" actId="478"/>
          <ac:graphicFrameMkLst>
            <pc:docMk/>
            <pc:sldMk cId="1304948131" sldId="329"/>
            <ac:graphicFrameMk id="2" creationId="{A109CE99-36C3-101B-0E94-B18556A618D2}"/>
          </ac:graphicFrameMkLst>
        </pc:graphicFrameChg>
        <pc:graphicFrameChg chg="add mod modGraphic">
          <ac:chgData name="Nicola Chiesa" userId="841174c9-7a59-43a9-8a46-2cc667734a64" providerId="ADAL" clId="{714AF481-DDB9-FB41-BDAF-BB02ED4EC444}" dt="2023-07-07T20:25:55.979" v="4762" actId="20577"/>
          <ac:graphicFrameMkLst>
            <pc:docMk/>
            <pc:sldMk cId="1304948131" sldId="329"/>
            <ac:graphicFrameMk id="8" creationId="{D09E7841-2A47-5222-9E04-8BF659DB49EA}"/>
          </ac:graphicFrameMkLst>
        </pc:graphicFrameChg>
        <pc:picChg chg="del">
          <ac:chgData name="Nicola Chiesa" userId="841174c9-7a59-43a9-8a46-2cc667734a64" providerId="ADAL" clId="{714AF481-DDB9-FB41-BDAF-BB02ED4EC444}" dt="2023-07-06T21:18:04.489" v="3280" actId="478"/>
          <ac:picMkLst>
            <pc:docMk/>
            <pc:sldMk cId="1304948131" sldId="329"/>
            <ac:picMk id="3" creationId="{23081E26-614E-B65D-E76E-F3A175934C33}"/>
          </ac:picMkLst>
        </pc:picChg>
        <pc:picChg chg="del">
          <ac:chgData name="Nicola Chiesa" userId="841174c9-7a59-43a9-8a46-2cc667734a64" providerId="ADAL" clId="{714AF481-DDB9-FB41-BDAF-BB02ED4EC444}" dt="2023-07-06T21:18:05.052" v="3281" actId="478"/>
          <ac:picMkLst>
            <pc:docMk/>
            <pc:sldMk cId="1304948131" sldId="329"/>
            <ac:picMk id="5" creationId="{CD660E8D-39BE-728D-8BE7-5C91320CB635}"/>
          </ac:picMkLst>
        </pc:picChg>
        <pc:picChg chg="del">
          <ac:chgData name="Nicola Chiesa" userId="841174c9-7a59-43a9-8a46-2cc667734a64" providerId="ADAL" clId="{714AF481-DDB9-FB41-BDAF-BB02ED4EC444}" dt="2023-07-06T21:18:05.585" v="3282" actId="478"/>
          <ac:picMkLst>
            <pc:docMk/>
            <pc:sldMk cId="1304948131" sldId="329"/>
            <ac:picMk id="7" creationId="{E7D56B4E-9A14-5B7C-5A9C-203A2F2DBDD0}"/>
          </ac:picMkLst>
        </pc:picChg>
        <pc:picChg chg="del">
          <ac:chgData name="Nicola Chiesa" userId="841174c9-7a59-43a9-8a46-2cc667734a64" providerId="ADAL" clId="{714AF481-DDB9-FB41-BDAF-BB02ED4EC444}" dt="2023-07-06T21:18:06.050" v="3283" actId="478"/>
          <ac:picMkLst>
            <pc:docMk/>
            <pc:sldMk cId="1304948131" sldId="329"/>
            <ac:picMk id="9" creationId="{1565A3C2-D1FD-43D8-A254-0CD13A5DDC90}"/>
          </ac:picMkLst>
        </pc:picChg>
      </pc:sldChg>
      <pc:sldChg chg="add del">
        <pc:chgData name="Nicola Chiesa" userId="841174c9-7a59-43a9-8a46-2cc667734a64" providerId="ADAL" clId="{714AF481-DDB9-FB41-BDAF-BB02ED4EC444}" dt="2023-07-06T21:16:31.080" v="3266"/>
        <pc:sldMkLst>
          <pc:docMk/>
          <pc:sldMk cId="2172652905" sldId="329"/>
        </pc:sldMkLst>
      </pc:sldChg>
      <pc:sldChg chg="addSp delSp modSp add mod ord modNotesTx">
        <pc:chgData name="Nicola Chiesa" userId="841174c9-7a59-43a9-8a46-2cc667734a64" providerId="ADAL" clId="{714AF481-DDB9-FB41-BDAF-BB02ED4EC444}" dt="2023-07-25T11:10:47.616" v="6315" actId="20577"/>
        <pc:sldMkLst>
          <pc:docMk/>
          <pc:sldMk cId="1691043042" sldId="330"/>
        </pc:sldMkLst>
        <pc:spChg chg="mod">
          <ac:chgData name="Nicola Chiesa" userId="841174c9-7a59-43a9-8a46-2cc667734a64" providerId="ADAL" clId="{714AF481-DDB9-FB41-BDAF-BB02ED4EC444}" dt="2023-07-23T19:05:24.506" v="5709" actId="1076"/>
          <ac:spMkLst>
            <pc:docMk/>
            <pc:sldMk cId="1691043042" sldId="330"/>
            <ac:spMk id="457" creationId="{00000000-0000-0000-0000-000000000000}"/>
          </ac:spMkLst>
        </pc:spChg>
        <pc:spChg chg="mod">
          <ac:chgData name="Nicola Chiesa" userId="841174c9-7a59-43a9-8a46-2cc667734a64" providerId="ADAL" clId="{714AF481-DDB9-FB41-BDAF-BB02ED4EC444}" dt="2023-07-23T19:05:44.081" v="5722" actId="1076"/>
          <ac:spMkLst>
            <pc:docMk/>
            <pc:sldMk cId="1691043042" sldId="330"/>
            <ac:spMk id="458" creationId="{00000000-0000-0000-0000-000000000000}"/>
          </ac:spMkLst>
        </pc:spChg>
        <pc:graphicFrameChg chg="del mod">
          <ac:chgData name="Nicola Chiesa" userId="841174c9-7a59-43a9-8a46-2cc667734a64" providerId="ADAL" clId="{714AF481-DDB9-FB41-BDAF-BB02ED4EC444}" dt="2023-07-06T21:31:19.814" v="3382" actId="478"/>
          <ac:graphicFrameMkLst>
            <pc:docMk/>
            <pc:sldMk cId="1691043042" sldId="330"/>
            <ac:graphicFrameMk id="2" creationId="{A109CE99-36C3-101B-0E94-B18556A618D2}"/>
          </ac:graphicFrameMkLst>
        </pc:graphicFrameChg>
        <pc:graphicFrameChg chg="add mod modGraphic">
          <ac:chgData name="Nicola Chiesa" userId="841174c9-7a59-43a9-8a46-2cc667734a64" providerId="ADAL" clId="{714AF481-DDB9-FB41-BDAF-BB02ED4EC444}" dt="2023-07-23T19:05:01.938" v="5706" actId="20577"/>
          <ac:graphicFrameMkLst>
            <pc:docMk/>
            <pc:sldMk cId="1691043042" sldId="330"/>
            <ac:graphicFrameMk id="3" creationId="{BEC5D0B4-36E1-BA4A-01E2-83540810DD7F}"/>
          </ac:graphicFrameMkLst>
        </pc:graphicFrameChg>
        <pc:graphicFrameChg chg="add del mod">
          <ac:chgData name="Nicola Chiesa" userId="841174c9-7a59-43a9-8a46-2cc667734a64" providerId="ADAL" clId="{714AF481-DDB9-FB41-BDAF-BB02ED4EC444}" dt="2023-07-06T21:30:44.445" v="3378"/>
          <ac:graphicFrameMkLst>
            <pc:docMk/>
            <pc:sldMk cId="1691043042" sldId="330"/>
            <ac:graphicFrameMk id="4" creationId="{810D1387-06A4-8CB1-3B2F-642E3C412E11}"/>
          </ac:graphicFrameMkLst>
        </pc:graphicFrameChg>
      </pc:sldChg>
      <pc:sldMasterChg chg="delSldLayout">
        <pc:chgData name="Nicola Chiesa" userId="841174c9-7a59-43a9-8a46-2cc667734a64" providerId="ADAL" clId="{714AF481-DDB9-FB41-BDAF-BB02ED4EC444}" dt="2023-07-06T23:11:55.150" v="4532" actId="2696"/>
        <pc:sldMasterMkLst>
          <pc:docMk/>
          <pc:sldMasterMk cId="0" sldId="2147483683"/>
        </pc:sldMasterMkLst>
        <pc:sldLayoutChg chg="del">
          <pc:chgData name="Nicola Chiesa" userId="841174c9-7a59-43a9-8a46-2cc667734a64" providerId="ADAL" clId="{714AF481-DDB9-FB41-BDAF-BB02ED4EC444}" dt="2023-07-06T22:39:49.971" v="3860" actId="2696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Nicola Chiesa" userId="841174c9-7a59-43a9-8a46-2cc667734a64" providerId="ADAL" clId="{714AF481-DDB9-FB41-BDAF-BB02ED4EC444}" dt="2023-07-06T22:40:01.983" v="3864" actId="2696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Nicola Chiesa" userId="841174c9-7a59-43a9-8a46-2cc667734a64" providerId="ADAL" clId="{714AF481-DDB9-FB41-BDAF-BB02ED4EC444}" dt="2023-07-06T22:37:39.411" v="3851" actId="2696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Nicola Chiesa" userId="841174c9-7a59-43a9-8a46-2cc667734a64" providerId="ADAL" clId="{714AF481-DDB9-FB41-BDAF-BB02ED4EC444}" dt="2023-07-06T22:37:37.610" v="3850" actId="2696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Nicola Chiesa" userId="841174c9-7a59-43a9-8a46-2cc667734a64" providerId="ADAL" clId="{714AF481-DDB9-FB41-BDAF-BB02ED4EC444}" dt="2023-07-06T22:39:54.247" v="3862" actId="2696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Nicola Chiesa" userId="841174c9-7a59-43a9-8a46-2cc667734a64" providerId="ADAL" clId="{714AF481-DDB9-FB41-BDAF-BB02ED4EC444}" dt="2023-07-06T22:39:48.166" v="3859" actId="2696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Nicola Chiesa" userId="841174c9-7a59-43a9-8a46-2cc667734a64" providerId="ADAL" clId="{714AF481-DDB9-FB41-BDAF-BB02ED4EC444}" dt="2023-07-06T22:40:07.320" v="3867" actId="2696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Nicola Chiesa" userId="841174c9-7a59-43a9-8a46-2cc667734a64" providerId="ADAL" clId="{714AF481-DDB9-FB41-BDAF-BB02ED4EC444}" dt="2023-07-06T22:40:10.896" v="3869" actId="2696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Nicola Chiesa" userId="841174c9-7a59-43a9-8a46-2cc667734a64" providerId="ADAL" clId="{714AF481-DDB9-FB41-BDAF-BB02ED4EC444}" dt="2023-07-06T22:40:09.263" v="3868" actId="2696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Nicola Chiesa" userId="841174c9-7a59-43a9-8a46-2cc667734a64" providerId="ADAL" clId="{714AF481-DDB9-FB41-BDAF-BB02ED4EC444}" dt="2023-07-06T22:40:03.865" v="3865" actId="2696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Nicola Chiesa" userId="841174c9-7a59-43a9-8a46-2cc667734a64" providerId="ADAL" clId="{714AF481-DDB9-FB41-BDAF-BB02ED4EC444}" dt="2023-07-06T22:40:13.076" v="3870" actId="2696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Nicola Chiesa" userId="841174c9-7a59-43a9-8a46-2cc667734a64" providerId="ADAL" clId="{714AF481-DDB9-FB41-BDAF-BB02ED4EC444}" dt="2023-07-06T22:37:41.914" v="3852" actId="2696"/>
          <pc:sldLayoutMkLst>
            <pc:docMk/>
            <pc:sldMasterMk cId="0" sldId="2147483683"/>
            <pc:sldLayoutMk cId="0" sldId="2147483678"/>
          </pc:sldLayoutMkLst>
        </pc:sldLayoutChg>
        <pc:sldLayoutChg chg="del">
          <pc:chgData name="Nicola Chiesa" userId="841174c9-7a59-43a9-8a46-2cc667734a64" providerId="ADAL" clId="{714AF481-DDB9-FB41-BDAF-BB02ED4EC444}" dt="2023-07-06T23:11:55.150" v="4532" actId="2696"/>
          <pc:sldLayoutMkLst>
            <pc:docMk/>
            <pc:sldMasterMk cId="0" sldId="2147483683"/>
            <pc:sldLayoutMk cId="3941718145" sldId="2147483686"/>
          </pc:sldLayoutMkLst>
        </pc:sldLayoutChg>
      </pc:sldMasterChg>
      <pc:sldMasterChg chg="delSldLayout">
        <pc:chgData name="Nicola Chiesa" userId="841174c9-7a59-43a9-8a46-2cc667734a64" providerId="ADAL" clId="{714AF481-DDB9-FB41-BDAF-BB02ED4EC444}" dt="2023-07-06T23:08:12.053" v="4418" actId="2696"/>
        <pc:sldMasterMkLst>
          <pc:docMk/>
          <pc:sldMasterMk cId="0" sldId="2147483684"/>
        </pc:sldMasterMkLst>
        <pc:sldLayoutChg chg="del">
          <pc:chgData name="Nicola Chiesa" userId="841174c9-7a59-43a9-8a46-2cc667734a64" providerId="ADAL" clId="{714AF481-DDB9-FB41-BDAF-BB02ED4EC444}" dt="2023-07-06T23:08:12.053" v="4418" actId="2696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b="1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min_samples_split</a:t>
            </a:r>
            <a:r>
              <a:rPr lang="it-IT" b="1" i="0" u="none" strike="noStrike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it-IT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The minimum </a:t>
            </a:r>
            <a:r>
              <a:rPr lang="it-IT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of samples </a:t>
            </a:r>
            <a:r>
              <a:rPr lang="it-IT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required</a:t>
            </a:r>
            <a:r>
              <a:rPr lang="it-IT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to split an </a:t>
            </a:r>
            <a:r>
              <a:rPr lang="it-IT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internal</a:t>
            </a:r>
            <a:r>
              <a:rPr lang="it-IT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node</a:t>
            </a:r>
            <a:endParaRPr lang="it-IT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min_samples_leaf</a:t>
            </a:r>
            <a:r>
              <a:rPr lang="it-IT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: 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La definizione "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min_samples_leaf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" indica il numero minimo di campioni richiesti affinché un nodo sia considerato una foglia (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leaf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node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). Durante la creazione di un albero di decisione, quando si effettua uno split su un nodo, il punto di divisione sarà preso in considerazione solo se entrambi i rami risultanti dallo split contengono almeno il numero specificato di campioni.</a:t>
            </a:r>
          </a:p>
          <a:p>
            <a:pPr algn="l"/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Criterion :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parameter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function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used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to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measure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quality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a split and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allows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users to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choose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between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‘</a:t>
            </a:r>
            <a:r>
              <a:rPr lang="it-IT" b="0" i="1" u="none" strike="noStrike" dirty="0" err="1">
                <a:solidFill>
                  <a:srgbClr val="333333"/>
                </a:solidFill>
                <a:effectLst/>
                <a:latin typeface="Maven Pro"/>
              </a:rPr>
              <a:t>gini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‘ or ‘</a:t>
            </a:r>
            <a:r>
              <a:rPr lang="it-IT" b="0" i="1" u="none" strike="noStrike" dirty="0" err="1">
                <a:solidFill>
                  <a:srgbClr val="333333"/>
                </a:solidFill>
                <a:effectLst/>
                <a:latin typeface="Maven Pro"/>
              </a:rPr>
              <a:t>entropy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‘.</a:t>
            </a:r>
          </a:p>
          <a:p>
            <a:pPr algn="l"/>
            <a:endParaRPr lang="it-IT" b="0" i="0" u="none" strike="noStrike" dirty="0">
              <a:solidFill>
                <a:srgbClr val="333333"/>
              </a:solidFill>
              <a:effectLst/>
              <a:latin typeface="Maven Pro"/>
            </a:endParaRPr>
          </a:p>
          <a:p>
            <a:pPr algn="l" fontAlgn="base"/>
            <a:r>
              <a:rPr lang="it-IT" b="1" i="0" u="none" strike="noStrike" dirty="0">
                <a:solidFill>
                  <a:srgbClr val="333333"/>
                </a:solidFill>
                <a:effectLst/>
                <a:latin typeface="Maven Pro"/>
              </a:rPr>
              <a:t>Gini</a:t>
            </a:r>
          </a:p>
          <a:p>
            <a:pPr marL="158750" indent="0" algn="l" fontAlgn="base">
              <a:buNone/>
            </a:pP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The </a:t>
            </a:r>
            <a:r>
              <a:rPr lang="it-IT" b="1" i="0" u="none" strike="noStrike" dirty="0" err="1">
                <a:solidFill>
                  <a:srgbClr val="333333"/>
                </a:solidFill>
                <a:effectLst/>
                <a:latin typeface="inherit"/>
              </a:rPr>
              <a:t>gini</a:t>
            </a:r>
            <a:r>
              <a:rPr lang="it-IT" b="1" i="0" u="none" strike="noStrike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it-IT" b="1" i="0" u="none" strike="noStrike" dirty="0" err="1">
                <a:solidFill>
                  <a:srgbClr val="333333"/>
                </a:solidFill>
                <a:effectLst/>
                <a:latin typeface="inherit"/>
              </a:rPr>
              <a:t>impurity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 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calculated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using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following formula:</a:t>
            </a:r>
          </a:p>
          <a:p>
            <a:pPr marL="158750" indent="0" algn="l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	𝐺𝑖𝑛𝑖𝐼𝑛𝑑𝑒𝑥</a:t>
            </a:r>
            <a:r>
              <a:rPr lang="it-IT" b="0" i="0" u="none" strike="noStrike" dirty="0">
                <a:effectLst/>
                <a:latin typeface="STIXGeneral-Regular"/>
              </a:rPr>
              <a:t>=1–</a:t>
            </a:r>
            <a:r>
              <a:rPr lang="it-IT" b="0" i="0" u="none" strike="noStrike" dirty="0">
                <a:effectLst/>
                <a:latin typeface="STIXSizeOneSym"/>
              </a:rPr>
              <a:t>∑</a:t>
            </a:r>
            <a:r>
              <a:rPr lang="it-IT" b="0" i="0" u="none" strike="noStrike" dirty="0">
                <a:effectLst/>
                <a:latin typeface="STIXGeneral-Italic"/>
              </a:rPr>
              <a:t>𝑗𝑝_j^</a:t>
            </a:r>
            <a:r>
              <a:rPr lang="it-IT" b="0" i="0" u="none" strike="noStrike" dirty="0">
                <a:effectLst/>
                <a:latin typeface="STIXGeneral-Regular"/>
              </a:rPr>
              <a:t>2</a:t>
            </a:r>
            <a:endParaRPr lang="it-IT" b="0" i="0" u="none" strike="noStrike" dirty="0">
              <a:effectLst/>
              <a:latin typeface="STIXGeneral-Italic"/>
            </a:endParaRPr>
          </a:p>
          <a:p>
            <a:pPr marL="158750" indent="0" algn="l" fontAlgn="base">
              <a:buNone/>
            </a:pP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 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𝑝𝑗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 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probability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class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j.The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gini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impurity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measures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frequency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which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any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element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the dataset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will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be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mislabelled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randomly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labeled.The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minimum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value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the Gini Index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0.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happens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node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 </a:t>
            </a:r>
            <a:r>
              <a:rPr lang="it-IT" b="1" i="0" u="none" strike="noStrike" dirty="0">
                <a:solidFill>
                  <a:srgbClr val="333333"/>
                </a:solidFill>
                <a:effectLst/>
                <a:latin typeface="inherit"/>
              </a:rPr>
              <a:t>pure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means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that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all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contained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elements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in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node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are of one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unique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class.</a:t>
            </a:r>
          </a:p>
          <a:p>
            <a:pPr marL="158750" indent="0" algn="l" fontAlgn="base">
              <a:buNone/>
            </a:pP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Therefore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node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will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not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be split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again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.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Thus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the optimum split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chosen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by the features with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less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Gini Index.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Moreover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gets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maximum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value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probability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two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classes are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same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.</a:t>
            </a:r>
          </a:p>
          <a:p>
            <a:pPr marL="158750" indent="0" algn="ctr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𝐺𝑖𝑛𝑖𝑚𝑖𝑛</a:t>
            </a:r>
            <a:r>
              <a:rPr lang="it-IT" b="0" i="0" u="none" strike="noStrike" dirty="0">
                <a:effectLst/>
                <a:latin typeface="STIXGeneral-Regular"/>
              </a:rPr>
              <a:t>=1–(1^2)=0</a:t>
            </a:r>
            <a:endParaRPr lang="it-IT" dirty="0">
              <a:effectLst/>
              <a:latin typeface="inherit"/>
            </a:endParaRPr>
          </a:p>
          <a:p>
            <a:pPr marL="158750" indent="0" algn="ctr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𝐺𝑖𝑛𝑖𝑚𝑎𝑥</a:t>
            </a:r>
            <a:r>
              <a:rPr lang="it-IT" b="0" i="0" u="none" strike="noStrike" dirty="0">
                <a:effectLst/>
                <a:latin typeface="STIXGeneral-Regular"/>
              </a:rPr>
              <a:t>=1–(0.5^2+0.5^2)=0.5</a:t>
            </a:r>
          </a:p>
          <a:p>
            <a:pPr marL="158750" indent="0" algn="l" fontAlgn="base">
              <a:buNone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La probabilità 𝑝𝑗 può essere calcolata dividendo il numero di campioni appartenenti alla classe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j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per il numero totale di campioni nel nodo o nel subset considerato. </a:t>
            </a:r>
          </a:p>
          <a:p>
            <a:pPr marL="457200" indent="-298450" algn="l" fontAlgn="base"/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 fontAlgn="base"/>
            <a:r>
              <a:rPr lang="it-IT" b="1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Entropy</a:t>
            </a:r>
            <a:endParaRPr lang="it-IT" b="1" i="0" u="none" strike="noStrike" dirty="0">
              <a:solidFill>
                <a:srgbClr val="333333"/>
              </a:solidFill>
              <a:effectLst/>
              <a:latin typeface="Maven Pro"/>
            </a:endParaRPr>
          </a:p>
          <a:p>
            <a:pPr marL="158750" indent="0" algn="l" fontAlgn="base">
              <a:buNone/>
            </a:pP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The </a:t>
            </a:r>
            <a:r>
              <a:rPr lang="it-IT" b="1" i="0" u="none" strike="noStrike" dirty="0" err="1">
                <a:solidFill>
                  <a:srgbClr val="333333"/>
                </a:solidFill>
                <a:effectLst/>
                <a:latin typeface="inherit"/>
              </a:rPr>
              <a:t>entropy</a:t>
            </a:r>
            <a:r>
              <a:rPr lang="it-IT" b="1" i="0" u="none" strike="noStrike" dirty="0">
                <a:solidFill>
                  <a:srgbClr val="333333"/>
                </a:solidFill>
                <a:effectLst/>
                <a:latin typeface="inherit"/>
              </a:rPr>
              <a:t> 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calculated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using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following formula:</a:t>
            </a:r>
          </a:p>
          <a:p>
            <a:pPr marL="158750" indent="0" algn="ctr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𝐸𝑛𝑡𝑟𝑜𝑝𝑦</a:t>
            </a:r>
            <a:r>
              <a:rPr lang="it-IT" b="0" i="0" u="none" strike="noStrike" dirty="0">
                <a:effectLst/>
                <a:latin typeface="STIXGeneral-Regular"/>
              </a:rPr>
              <a:t>=–</a:t>
            </a:r>
            <a:r>
              <a:rPr lang="it-IT" b="0" i="0" u="none" strike="noStrike" dirty="0">
                <a:effectLst/>
                <a:latin typeface="STIXSizeOneSym"/>
              </a:rPr>
              <a:t>∑</a:t>
            </a:r>
            <a:r>
              <a:rPr lang="it-IT" b="0" i="0" u="none" strike="noStrike" dirty="0">
                <a:effectLst/>
                <a:latin typeface="STIXGeneral-Italic"/>
              </a:rPr>
              <a:t>𝑗𝑝𝑗</a:t>
            </a:r>
            <a:r>
              <a:rPr lang="it-IT" b="0" i="0" u="none" strike="noStrike" dirty="0">
                <a:effectLst/>
                <a:latin typeface="STIXGeneral-Regular"/>
              </a:rPr>
              <a:t>⋅</a:t>
            </a:r>
            <a:r>
              <a:rPr lang="it-IT" b="0" i="0" u="none" strike="noStrike" dirty="0">
                <a:effectLst/>
                <a:latin typeface="STIXGeneral-Italic"/>
              </a:rPr>
              <a:t>𝑙𝑜𝑔</a:t>
            </a:r>
            <a:r>
              <a:rPr lang="it-IT" b="0" i="0" u="none" strike="noStrike" dirty="0">
                <a:effectLst/>
                <a:latin typeface="STIXGeneral-Regular"/>
              </a:rPr>
              <a:t>2⋅</a:t>
            </a:r>
            <a:r>
              <a:rPr lang="it-IT" b="0" i="0" u="none" strike="noStrike" dirty="0">
                <a:effectLst/>
                <a:latin typeface="STIXGeneral-Italic"/>
              </a:rPr>
              <a:t>𝑝𝑗</a:t>
            </a:r>
            <a:endParaRPr lang="it-IT" dirty="0">
              <a:effectLst/>
              <a:latin typeface="inherit"/>
            </a:endParaRPr>
          </a:p>
          <a:p>
            <a:pPr marL="158750" indent="0" algn="l" fontAlgn="base">
              <a:buNone/>
            </a:pP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as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before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 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𝑝𝑗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 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probability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class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j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.</a:t>
            </a:r>
          </a:p>
          <a:p>
            <a:pPr marL="158750" indent="0" algn="l" fontAlgn="base">
              <a:buNone/>
            </a:pP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Entropy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a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measure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information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that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indicates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disorder of the features with the target.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Similar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to the Gini Index, the optimum split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chosen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by the feature with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less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entropy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.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gets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maximum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value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probability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of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two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classes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same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and a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node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pure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when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the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entropy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has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its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minimum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value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,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which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</a:t>
            </a:r>
            <a:r>
              <a:rPr lang="it-IT" b="0" i="0" u="none" strike="noStrike" dirty="0" err="1">
                <a:solidFill>
                  <a:srgbClr val="333333"/>
                </a:solidFill>
                <a:effectLst/>
                <a:latin typeface="Maven Pro"/>
              </a:rPr>
              <a:t>is</a:t>
            </a:r>
            <a:r>
              <a:rPr lang="it-IT" b="0" i="0" u="none" strike="noStrike" dirty="0">
                <a:solidFill>
                  <a:srgbClr val="333333"/>
                </a:solidFill>
                <a:effectLst/>
                <a:latin typeface="Maven Pro"/>
              </a:rPr>
              <a:t> 0:</a:t>
            </a:r>
          </a:p>
          <a:p>
            <a:pPr marL="158750" indent="0" algn="ctr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𝐸𝑛𝑡𝑟𝑜𝑝𝑦𝑚𝑖𝑛</a:t>
            </a:r>
            <a:r>
              <a:rPr lang="it-IT" b="0" i="0" u="none" strike="noStrike" dirty="0">
                <a:effectLst/>
                <a:latin typeface="STIXGeneral-Regular"/>
              </a:rPr>
              <a:t>=−1⋅</a:t>
            </a:r>
            <a:r>
              <a:rPr lang="it-IT" b="0" i="0" u="none" strike="noStrike" dirty="0">
                <a:effectLst/>
                <a:latin typeface="STIXGeneral-Italic"/>
              </a:rPr>
              <a:t>𝑙𝑜𝑔</a:t>
            </a:r>
            <a:r>
              <a:rPr lang="it-IT" b="0" i="0" u="none" strike="noStrike" dirty="0">
                <a:effectLst/>
                <a:latin typeface="STIXGeneral-Regular"/>
              </a:rPr>
              <a:t>2(1)=0</a:t>
            </a:r>
            <a:endParaRPr lang="it-IT" dirty="0">
              <a:effectLst/>
              <a:latin typeface="inherit"/>
            </a:endParaRPr>
          </a:p>
          <a:p>
            <a:pPr marL="158750" indent="0" algn="ctr" fontAlgn="base">
              <a:buNone/>
            </a:pPr>
            <a:r>
              <a:rPr lang="it-IT" b="0" i="0" u="none" strike="noStrike" dirty="0">
                <a:effectLst/>
                <a:latin typeface="STIXGeneral-Italic"/>
              </a:rPr>
              <a:t>𝐸𝑛𝑡𝑟𝑜𝑝𝑦𝑚𝑎𝑥</a:t>
            </a:r>
            <a:r>
              <a:rPr lang="it-IT" b="0" i="0" u="none" strike="noStrike" dirty="0">
                <a:effectLst/>
                <a:latin typeface="STIXGeneral-Regular"/>
              </a:rPr>
              <a:t>=–0.5⋅</a:t>
            </a:r>
            <a:r>
              <a:rPr lang="it-IT" b="0" i="0" u="none" strike="noStrike" dirty="0">
                <a:effectLst/>
                <a:latin typeface="STIXGeneral-Italic"/>
              </a:rPr>
              <a:t>𝑙𝑜𝑔</a:t>
            </a:r>
            <a:r>
              <a:rPr lang="it-IT" b="0" i="0" u="none" strike="noStrike" dirty="0">
                <a:effectLst/>
                <a:latin typeface="STIXGeneral-Regular"/>
              </a:rPr>
              <a:t>2(0.5)–0.5⋅</a:t>
            </a:r>
            <a:r>
              <a:rPr lang="it-IT" b="0" i="0" u="none" strike="noStrike" dirty="0">
                <a:effectLst/>
                <a:latin typeface="STIXGeneral-Italic"/>
              </a:rPr>
              <a:t>𝑙𝑜𝑔</a:t>
            </a:r>
            <a:r>
              <a:rPr lang="it-IT" b="0" i="0" u="none" strike="noStrike" dirty="0">
                <a:effectLst/>
                <a:latin typeface="STIXGeneral-Regular"/>
              </a:rPr>
              <a:t>2(0.5)=1</a:t>
            </a:r>
            <a:endParaRPr lang="it-IT" dirty="0">
              <a:effectLst/>
              <a:latin typeface="inherit"/>
            </a:endParaRPr>
          </a:p>
          <a:p>
            <a:pPr marL="158750" indent="0">
              <a:buNone/>
            </a:pPr>
            <a:br>
              <a:rPr lang="it-IT" dirty="0"/>
            </a:br>
            <a:r>
              <a:rPr lang="it-IT" dirty="0"/>
              <a:t>Risultati molto simili cambia solo che </a:t>
            </a:r>
            <a:r>
              <a:rPr lang="it-IT" dirty="0" err="1"/>
              <a:t>entrpy</a:t>
            </a:r>
            <a:r>
              <a:rPr lang="it-IT" dirty="0"/>
              <a:t> è più </a:t>
            </a:r>
            <a:r>
              <a:rPr lang="it-IT" dirty="0" err="1"/>
              <a:t>computazionalmente</a:t>
            </a:r>
            <a:r>
              <a:rPr lang="it-IT" dirty="0"/>
              <a:t> complesso dato che deve calcolare il logaritmo, e ottiene valori leggermente ma davvero di poco migliori </a:t>
            </a:r>
          </a:p>
          <a:p>
            <a:pPr marL="158750" indent="0">
              <a:buNone/>
            </a:pPr>
            <a:endParaRPr lang="it-IT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CV: Cross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, quanti dataset creo tramite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BostStrap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( Sampling With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Replacenment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) per far si che l’ allenamento e il training 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error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non siano troppo dipendenti dal particolare splitting dei dati fatto</a:t>
            </a:r>
          </a:p>
          <a:p>
            <a:pPr marL="158750" indent="0">
              <a:buNone/>
            </a:pPr>
            <a:br>
              <a:rPr lang="it-IT" dirty="0"/>
            </a:br>
            <a:br>
              <a:rPr lang="it-IT" dirty="0"/>
            </a:br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Cut</a:t>
            </a:r>
            <a:r>
              <a:rPr lang="it-IT" sz="11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off parte da 1.1 ( giusto per partire da 0)  e arriva a 0 (DECRESCE), quindi con 0 </a:t>
            </a:r>
            <a:r>
              <a:rPr lang="it-IT" sz="11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true</a:t>
            </a:r>
            <a:r>
              <a:rPr lang="it-IT" sz="11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1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positiverate</a:t>
            </a:r>
            <a:r>
              <a:rPr lang="it-IT" sz="11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 massimo ma anche false positive rate massimo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95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429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•) </a:t>
            </a:r>
            <a:r>
              <a:rPr lang="it-IT" dirty="0" err="1"/>
              <a:t>N_estimators</a:t>
            </a:r>
            <a:r>
              <a:rPr lang="it-IT" dirty="0"/>
              <a:t> numero di alberi totali costruiti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Questi alberi vengono costruiti con tecniche di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•) BAGGING: Mentre c’è anche un parametro molto importante che è il max feature che lasciandolo di default assume come valore 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√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n</a:t>
            </a:r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•)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Bostrap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: Ogni albero viene generato con la tecnica del Boot Strap (sampling with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replacement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) per cui fuori rimane circa il 36% per testing,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•)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Bootstrapp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Bagging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venogono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fatti per creare indipendenza tra gli alberi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•)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Majioriti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Voting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 tra gli alberi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i="0" u="none" strike="noStrike" dirty="0">
              <a:solidFill>
                <a:srgbClr val="D1D5DB"/>
              </a:solidFill>
              <a:effectLst/>
              <a:latin typeface="Söhne"/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Per il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predict_proba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  <a:sym typeface="Wingdings" pitchFamily="2" charset="2"/>
              </a:rPr>
              <a:t> si fa la proporzione tra gli alberi che mi hanno dato quella classe sul totale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i="0" u="none" strike="noStrike" dirty="0">
              <a:solidFill>
                <a:srgbClr val="D1D5DB"/>
              </a:solidFill>
              <a:effectLst/>
              <a:latin typeface="Söhne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CV: Cross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, quanti dataset creo tramite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BostStrap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( Sampling With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Replacenment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) per far si che l’ allenamento e il training 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error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non siano troppo dipendenti dal particolare splitting dei dati fatto. Scelgo il migliore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average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error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, e poi come stima dell’ errore prendo l’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average</a:t>
            </a: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 test </a:t>
            </a:r>
            <a:r>
              <a:rPr lang="it-IT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error</a:t>
            </a:r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i="0" u="none" strike="noStrike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13772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511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Sono identici perché hanno fatto le stesse scelte sugli </a:t>
            </a:r>
            <a:r>
              <a:rPr lang="it-IT" dirty="0" err="1"/>
              <a:t>hyper</a:t>
            </a:r>
            <a:r>
              <a:rPr lang="it-IT" dirty="0"/>
              <a:t> parametri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635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BOOSTING Come il Random </a:t>
            </a:r>
            <a:r>
              <a:rPr lang="it-IT" dirty="0" err="1"/>
              <a:t>forest</a:t>
            </a:r>
            <a:r>
              <a:rPr lang="it-IT" dirty="0"/>
              <a:t> fa la somma di più </a:t>
            </a:r>
            <a:r>
              <a:rPr lang="it-IT" dirty="0" err="1"/>
              <a:t>weak</a:t>
            </a:r>
            <a:r>
              <a:rPr lang="it-IT" dirty="0"/>
              <a:t> </a:t>
            </a:r>
            <a:r>
              <a:rPr lang="it-IT" dirty="0" err="1"/>
              <a:t>learner</a:t>
            </a:r>
            <a:r>
              <a:rPr lang="it-IT" dirty="0"/>
              <a:t>, e ogni </a:t>
            </a:r>
            <a:r>
              <a:rPr lang="it-IT" dirty="0" err="1"/>
              <a:t>learner</a:t>
            </a:r>
            <a:r>
              <a:rPr lang="it-IT" dirty="0"/>
              <a:t> è un pochino meglio di quello prima.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Loss </a:t>
            </a:r>
            <a:r>
              <a:rPr lang="it-IT" dirty="0" err="1"/>
              <a:t>function</a:t>
            </a:r>
            <a:r>
              <a:rPr lang="it-IT" dirty="0"/>
              <a:t>: Differenziabile, se no non posso fare il gradiente.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Primo albero la media F1(X), fa schifo, poi ne faccio la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per deciderne la precisione del modello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Step due è: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F</a:t>
            </a:r>
            <a:r>
              <a:rPr lang="it-IT" dirty="0"/>
              <a:t>(m) = </a:t>
            </a:r>
            <a:r>
              <a:rPr lang="it-IT" dirty="0" err="1"/>
              <a:t>F</a:t>
            </a:r>
            <a:r>
              <a:rPr lang="it-IT" dirty="0"/>
              <a:t>(m-1)+ Gamma*-</a:t>
            </a:r>
            <a:r>
              <a:rPr lang="it-IT" dirty="0" err="1"/>
              <a:t>dL</a:t>
            </a:r>
            <a:r>
              <a:rPr lang="it-IT" dirty="0"/>
              <a:t>/ d </a:t>
            </a:r>
            <a:r>
              <a:rPr lang="it-IT" dirty="0" err="1"/>
              <a:t>F</a:t>
            </a:r>
            <a:r>
              <a:rPr lang="it-IT" dirty="0"/>
              <a:t>(m-1)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V1i = - </a:t>
            </a:r>
            <a:r>
              <a:rPr lang="it-IT" dirty="0" err="1"/>
              <a:t>dL</a:t>
            </a:r>
            <a:r>
              <a:rPr lang="it-IT" dirty="0"/>
              <a:t>(</a:t>
            </a:r>
            <a:r>
              <a:rPr lang="it-IT" dirty="0" err="1"/>
              <a:t>Yi,Yi</a:t>
            </a:r>
            <a:r>
              <a:rPr lang="it-IT" dirty="0"/>
              <a:t>^) / </a:t>
            </a:r>
            <a:r>
              <a:rPr lang="it-IT" dirty="0" err="1"/>
              <a:t>dYi</a:t>
            </a:r>
            <a:r>
              <a:rPr lang="it-IT" dirty="0"/>
              <a:t>^              con </a:t>
            </a:r>
            <a:r>
              <a:rPr lang="it-IT" dirty="0" err="1"/>
              <a:t>Yi</a:t>
            </a:r>
            <a:r>
              <a:rPr lang="it-IT" dirty="0"/>
              <a:t>^ = F1(</a:t>
            </a:r>
            <a:r>
              <a:rPr lang="it-IT" dirty="0" err="1"/>
              <a:t>Xi</a:t>
            </a:r>
            <a:r>
              <a:rPr lang="it-IT" dirty="0"/>
              <a:t>)  (</a:t>
            </a:r>
            <a:r>
              <a:rPr lang="it-IT" dirty="0" err="1"/>
              <a:t>previous</a:t>
            </a:r>
            <a:r>
              <a:rPr lang="it-IT" dirty="0"/>
              <a:t> model output)      Per il </a:t>
            </a:r>
            <a:r>
              <a:rPr lang="it-IT" dirty="0" err="1"/>
              <a:t>learner</a:t>
            </a:r>
            <a:r>
              <a:rPr lang="it-IT" dirty="0"/>
              <a:t> 1, e per ogni punto del dataset da i=1 a </a:t>
            </a:r>
            <a:r>
              <a:rPr lang="it-IT" dirty="0" err="1"/>
              <a:t>N</a:t>
            </a:r>
            <a:r>
              <a:rPr lang="it-IT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 il gradiente mi dice in che verso minimizzare la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325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14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772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57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a2de12b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a2de12b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a18aa25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a18aa256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a2de12ba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a2de12ba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22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•) forte miglioramento della recall, ovvero sensitività: TP / (TP+FN)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•)Un decremento pazzesco delle tempistiche necessarie per il training and model fitting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510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Si prende un esempio casuale della classe minoritaria dal dataset.</a:t>
            </a:r>
          </a:p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Si selezionano k esempi vicini appartenenti alla stessa classe, dove k è un parametro specificato dall'utente (di solito si utilizza k=5).</a:t>
            </a:r>
          </a:p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Per generare un nuovo campione sintetico, si scelgono casualmente uno o più dei k vicini e si calcola la differenza tra le loro feature e quella dell'esempio iniziale.</a:t>
            </a:r>
          </a:p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Si moltiplica questa differenza per un valore casuale compreso tra 0 e 1.</a:t>
            </a:r>
          </a:p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Si aggiunge il prodotto ottenuto all'esempio iniziale per creare un nuovo esempio sintetico.</a:t>
            </a:r>
          </a:p>
          <a:p>
            <a:pPr algn="l">
              <a:buFont typeface="+mj-lt"/>
              <a:buAutoNum type="arabicPeriod"/>
            </a:pPr>
            <a:r>
              <a:rPr lang="it-IT" b="0" i="0" u="none" strike="noStrike" dirty="0">
                <a:solidFill>
                  <a:srgbClr val="D1D5DB"/>
                </a:solidFill>
                <a:effectLst/>
                <a:latin typeface="Söhne"/>
              </a:rPr>
              <a:t>Il processo di generazione di nuovi campioni sintetici viene ripetuto fino a raggiungere il numero desiderato di esempi per la classe minoritaria o fino a quando si raggiunge un equilibrio con la classe maggioritaria.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87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Incremento nelle tempistiche, ma non notabile come nell’ </a:t>
            </a:r>
            <a:r>
              <a:rPr lang="it-IT" dirty="0" err="1"/>
              <a:t>undersampling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17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753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0b68f5f6c9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0b68f5f6c9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2" name="Google Shape;12172;g10a18aa2564_0_23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3" name="Google Shape;12173;g10a18aa2564_0_23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0a18aa256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0a18aa256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0a18aa256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0a18aa256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7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a18aa2564_0_23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a18aa2564_0_23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a2de12ba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a2de12ba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a18aa2564_0_23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a18aa2564_0_23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45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a18aa2564_0_23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a18aa2564_0_23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a18aa2564_0_23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a18aa2564_0_23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Cut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off parte da 1.1 ( giusto per partire da 0)  e arriva a 0 (DECRESCE), quindi con 0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true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positiverate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 massimo ma anche false positive rate massimo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600" b="0" i="0" u="none" strike="noStrike" dirty="0">
              <a:solidFill>
                <a:srgbClr val="D1D5DB"/>
              </a:solidFill>
              <a:effectLst/>
              <a:latin typeface="+mj-lt"/>
              <a:cs typeface="Aharon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600" b="0" i="0" u="none" strike="noStrike" dirty="0">
              <a:solidFill>
                <a:srgbClr val="D1D5DB"/>
              </a:solidFill>
              <a:effectLst/>
              <a:latin typeface="+mj-lt"/>
              <a:cs typeface="Aharon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600" b="0" i="0" u="none" strike="noStrike" dirty="0">
              <a:solidFill>
                <a:srgbClr val="D1D5DB"/>
              </a:solidFill>
              <a:effectLst/>
              <a:latin typeface="+mj-lt"/>
              <a:cs typeface="Aharon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To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calculate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predicted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probabilities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,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Decision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Tree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uses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proportion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 training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examples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from a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particular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class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that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reach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a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leaf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node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. For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example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,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if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a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leaf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node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has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10 positive class training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examples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and 5 negative class training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examples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,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Decision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Tree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estimates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probability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belonging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to the positive class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as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10 / (10 + 5) = 0.67 and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probability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belonging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to the negative class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as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5 / (10 + 5) = 0.33.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When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using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OptimDtc.predict_proba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(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X_test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),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Decision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Tree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returns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predicted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probabilities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calculated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based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on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distribution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of class labels in the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leaf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nodes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for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each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 sample in </a:t>
            </a:r>
            <a:r>
              <a:rPr lang="it-IT" sz="1600" b="0" i="0" u="none" strike="noStrike" dirty="0" err="1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X_test</a:t>
            </a:r>
            <a:r>
              <a:rPr lang="it-IT" sz="1600" b="0" i="0" u="none" strike="noStrike" dirty="0">
                <a:solidFill>
                  <a:srgbClr val="D1D5DB"/>
                </a:solidFill>
                <a:effectLst/>
                <a:latin typeface="+mj-lt"/>
                <a:cs typeface="Aharon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600" b="0" i="0" u="none" strike="noStrike" dirty="0">
              <a:solidFill>
                <a:srgbClr val="D1D5DB"/>
              </a:solidFill>
              <a:effectLst/>
              <a:latin typeface="+mj-lt"/>
              <a:cs typeface="Aharon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600" b="0" i="0" u="none" strike="noStrike" dirty="0">
              <a:solidFill>
                <a:srgbClr val="D1D5DB"/>
              </a:solidFill>
              <a:effectLst/>
              <a:latin typeface="+mj-lt"/>
              <a:cs typeface="Aharon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Threshold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 corrispondente a un recall del 79%: 0.4444444444444444 The </a:t>
            </a: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actual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 recall </a:t>
            </a: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is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: 0.7938461538461539 FPR corrispondente a un recall del 75%: 0.0017874875868917578 questo vuol dire che con un </a:t>
            </a: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threshold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 dello 0.444444444 riconoscerò il 79.384% dei </a:t>
            </a: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true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 positive e riconoscerò come </a:t>
            </a:r>
            <a:r>
              <a:rPr lang="it-IT" sz="1600" b="0" i="0" u="none" strike="noStrike" dirty="0" err="1">
                <a:solidFill>
                  <a:srgbClr val="ECECF1"/>
                </a:solidFill>
                <a:effectLst/>
                <a:latin typeface="Söhne"/>
              </a:rPr>
              <a:t>true</a:t>
            </a:r>
            <a:r>
              <a:rPr lang="it-IT" sz="1600" b="0" i="0" u="none" strike="noStrike" dirty="0">
                <a:solidFill>
                  <a:srgbClr val="ECECF1"/>
                </a:solidFill>
                <a:effectLst/>
                <a:latin typeface="Söhne"/>
              </a:rPr>
              <a:t> il 0.00178 dei veri negativi ? </a:t>
            </a:r>
            <a:endParaRPr lang="it-IT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200" dirty="0">
              <a:solidFill>
                <a:schemeClr val="bg2"/>
              </a:solidFill>
              <a:latin typeface="+mj-lt"/>
              <a:cs typeface="Aharon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4426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2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3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4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5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59" name="Google Shape;259;p3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4" name="Google Shape;264;p3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0" name="Google Shape;280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5" name="Google Shape;285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solidFill>
          <a:schemeClr val="accen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2" hasCustomPrompt="1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6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9" r:id="rId10"/>
    <p:sldLayoutId id="2147483671" r:id="rId11"/>
    <p:sldLayoutId id="2147483679" r:id="rId12"/>
    <p:sldLayoutId id="2147483680" r:id="rId13"/>
    <p:sldLayoutId id="214748368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design-minimal-technology-instagram-post_20828698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reepik.com/free-vector/artificial-intelligence-concept-illustration_6199538.htmhttps:/www.freepik.com/free-vector/artificial-intelligence-concept-illustration_6199538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young-woman-working-with-her-headphones_1884378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it-IT" dirty="0"/>
              <a:t>a</a:t>
            </a:r>
            <a:r>
              <a:rPr lang="en" dirty="0"/>
              <a:t>chine Failure prediction</a:t>
            </a:r>
            <a:endParaRPr dirty="0"/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536757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Machine Learning Project</a:t>
            </a:r>
            <a:endParaRPr sz="2000" dirty="0"/>
          </a:p>
        </p:txBody>
      </p:sp>
      <p:grpSp>
        <p:nvGrpSpPr>
          <p:cNvPr id="381" name="Google Shape;381;p38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82" name="Google Shape;382;p38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1730894" y="802497"/>
            <a:ext cx="12702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2732316" y="1097572"/>
            <a:ext cx="537556" cy="136576"/>
            <a:chOff x="2641350" y="846250"/>
            <a:chExt cx="413600" cy="105075"/>
          </a:xfrm>
        </p:grpSpPr>
        <p:sp>
          <p:nvSpPr>
            <p:cNvPr id="386" name="Google Shape;386;p3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" name="Google Shape;390;p38"/>
          <p:cNvCxnSpPr/>
          <p:nvPr/>
        </p:nvCxnSpPr>
        <p:spPr>
          <a:xfrm rot="10800000" flipH="1">
            <a:off x="3459250" y="3707110"/>
            <a:ext cx="4990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38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Chiesa Nicola – S4825218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-54301" y="0"/>
            <a:ext cx="919830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2" name="Google Shape;462;p42"/>
          <p:cNvGrpSpPr/>
          <p:nvPr/>
        </p:nvGrpSpPr>
        <p:grpSpPr>
          <a:xfrm>
            <a:off x="-348335" y="1955740"/>
            <a:ext cx="537556" cy="136576"/>
            <a:chOff x="2641350" y="846250"/>
            <a:chExt cx="413600" cy="105075"/>
          </a:xfrm>
        </p:grpSpPr>
        <p:sp>
          <p:nvSpPr>
            <p:cNvPr id="463" name="Google Shape;463;p42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7" name="Google Shape;477;p42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3602019-5F7A-23AA-B428-1624F335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01" y="3283332"/>
            <a:ext cx="5632178" cy="1860168"/>
          </a:xfrm>
          <a:prstGeom prst="rect">
            <a:avLst/>
          </a:prstGeom>
        </p:spPr>
      </p:pic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705745" y="-185012"/>
            <a:ext cx="504545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3.1  Decision </a:t>
            </a:r>
            <a:r>
              <a:rPr lang="en" sz="4000" dirty="0" err="1"/>
              <a:t>TRee</a:t>
            </a:r>
            <a:endParaRPr sz="4000" dirty="0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8F68A1E-02FC-69D4-894B-13E692A59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301" y="394864"/>
            <a:ext cx="7492556" cy="3021192"/>
          </a:xfrm>
          <a:prstGeom prst="rect">
            <a:avLst/>
          </a:prstGeom>
        </p:spPr>
      </p:pic>
      <p:sp>
        <p:nvSpPr>
          <p:cNvPr id="5" name="Google Shape;457;p42">
            <a:extLst>
              <a:ext uri="{FF2B5EF4-FFF2-40B4-BE49-F238E27FC236}">
                <a16:creationId xmlns:a16="http://schemas.microsoft.com/office/drawing/2014/main" id="{57995F5D-B36B-4C28-544D-9D0BAD2CB0BE}"/>
              </a:ext>
            </a:extLst>
          </p:cNvPr>
          <p:cNvSpPr/>
          <p:nvPr/>
        </p:nvSpPr>
        <p:spPr>
          <a:xfrm>
            <a:off x="5545035" y="1002891"/>
            <a:ext cx="3607665" cy="36738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49F4F5-3270-6602-CEDE-06576BBE948D}"/>
              </a:ext>
            </a:extLst>
          </p:cNvPr>
          <p:cNvSpPr txBox="1"/>
          <p:nvPr/>
        </p:nvSpPr>
        <p:spPr>
          <a:xfrm>
            <a:off x="5545035" y="1002891"/>
            <a:ext cx="359896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RECALL: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Criterion  : </a:t>
            </a: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entropy</a:t>
            </a: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None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min_samples_leaf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 1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min_samples_split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2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0.7734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AUC: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Criterion  : </a:t>
            </a: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gini</a:t>
            </a: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None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min_samples_leaf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 4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min_samples_split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10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0.8857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>
                <a:solidFill>
                  <a:schemeClr val="accent1"/>
                </a:solidFill>
              </a:rPr>
              <a:t> </a:t>
            </a:r>
            <a:r>
              <a:rPr lang="it-IT" sz="4000" dirty="0" err="1">
                <a:solidFill>
                  <a:schemeClr val="accent1"/>
                </a:solidFill>
              </a:rPr>
              <a:t>dt</a:t>
            </a:r>
            <a:r>
              <a:rPr lang="it-IT" sz="4000" dirty="0">
                <a:solidFill>
                  <a:schemeClr val="accent1"/>
                </a:solidFill>
              </a:rPr>
              <a:t> ( recall ) </a:t>
            </a:r>
            <a:endParaRPr sz="4000" dirty="0">
              <a:solidFill>
                <a:schemeClr val="accent1"/>
              </a:solidFill>
            </a:endParaRPr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magine 1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5A017A9B-5AB1-5977-94E3-F994A3C5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" y="1162878"/>
            <a:ext cx="4572225" cy="3771900"/>
          </a:xfrm>
          <a:prstGeom prst="rect">
            <a:avLst/>
          </a:prstGeom>
        </p:spPr>
      </p:pic>
      <p:pic>
        <p:nvPicPr>
          <p:cNvPr id="19" name="Immagine 18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3D56BB8A-0C84-0B95-95BE-BE2D4FA02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89668"/>
            <a:ext cx="4472609" cy="3545110"/>
          </a:xfrm>
          <a:prstGeom prst="rect">
            <a:avLst/>
          </a:prstGeom>
        </p:spPr>
      </p:pic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04" y="4934779"/>
            <a:ext cx="2335696" cy="226790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1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>
                <a:solidFill>
                  <a:schemeClr val="accent1"/>
                </a:solidFill>
              </a:rPr>
              <a:t> </a:t>
            </a:r>
            <a:r>
              <a:rPr lang="it-IT" sz="4000" dirty="0" err="1">
                <a:solidFill>
                  <a:schemeClr val="accent1"/>
                </a:solidFill>
              </a:rPr>
              <a:t>dt</a:t>
            </a:r>
            <a:r>
              <a:rPr lang="it-IT" sz="4000" dirty="0">
                <a:solidFill>
                  <a:schemeClr val="accent1"/>
                </a:solidFill>
              </a:rPr>
              <a:t> ( AUC ) 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4934779"/>
            <a:ext cx="2335696" cy="226790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02DAB63-31B0-AC53-0604-6EDF8FEAF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3"/>
          <a:stretch/>
        </p:blipFill>
        <p:spPr>
          <a:xfrm>
            <a:off x="0" y="1388985"/>
            <a:ext cx="4571999" cy="3545110"/>
          </a:xfrm>
          <a:prstGeom prst="rect">
            <a:avLst/>
          </a:prstGeom>
        </p:spPr>
      </p:pic>
      <p:pic>
        <p:nvPicPr>
          <p:cNvPr id="5" name="Immagine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AC820A07-5DD9-1983-AAD0-EDB0347D0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388985"/>
            <a:ext cx="4572002" cy="35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0" y="8526"/>
            <a:ext cx="9156795" cy="51349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018845" y="-168006"/>
            <a:ext cx="71058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3.2 random forest</a:t>
            </a:r>
            <a:endParaRPr sz="4400" dirty="0"/>
          </a:p>
        </p:txBody>
      </p:sp>
      <p:sp>
        <p:nvSpPr>
          <p:cNvPr id="5" name="Google Shape;457;p42">
            <a:extLst>
              <a:ext uri="{FF2B5EF4-FFF2-40B4-BE49-F238E27FC236}">
                <a16:creationId xmlns:a16="http://schemas.microsoft.com/office/drawing/2014/main" id="{57995F5D-B36B-4C28-544D-9D0BAD2CB0BE}"/>
              </a:ext>
            </a:extLst>
          </p:cNvPr>
          <p:cNvSpPr/>
          <p:nvPr/>
        </p:nvSpPr>
        <p:spPr>
          <a:xfrm>
            <a:off x="5168629" y="1545433"/>
            <a:ext cx="3975371" cy="31313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FCFDAF-C3EE-9469-ADE3-BE30D6A13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52"/>
          <a:stretch/>
        </p:blipFill>
        <p:spPr>
          <a:xfrm>
            <a:off x="-14511" y="492579"/>
            <a:ext cx="7857766" cy="3553705"/>
          </a:xfrm>
          <a:prstGeom prst="rect">
            <a:avLst/>
          </a:prstGeom>
        </p:spPr>
      </p:pic>
      <p:sp>
        <p:nvSpPr>
          <p:cNvPr id="3" name="Google Shape;457;p42">
            <a:extLst>
              <a:ext uri="{FF2B5EF4-FFF2-40B4-BE49-F238E27FC236}">
                <a16:creationId xmlns:a16="http://schemas.microsoft.com/office/drawing/2014/main" id="{5167BD95-016B-6C54-4789-B78751EF6D0A}"/>
              </a:ext>
            </a:extLst>
          </p:cNvPr>
          <p:cNvSpPr/>
          <p:nvPr/>
        </p:nvSpPr>
        <p:spPr>
          <a:xfrm>
            <a:off x="6415437" y="1097216"/>
            <a:ext cx="2741358" cy="36738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C1A1BA-DF79-59DD-1EA7-B084C54BA6B1}"/>
              </a:ext>
            </a:extLst>
          </p:cNvPr>
          <p:cNvSpPr txBox="1"/>
          <p:nvPr/>
        </p:nvSpPr>
        <p:spPr>
          <a:xfrm>
            <a:off x="6415437" y="1072895"/>
            <a:ext cx="263463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RECALL: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n</a:t>
            </a: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_estimators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  : 100</a:t>
            </a: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12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min_samples_leaf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 2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min_samples_split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 5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0.764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AUC: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n</a:t>
            </a: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_estimators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  :100</a:t>
            </a: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12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min_samples_leaf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2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min_samples_split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5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0.8857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1C58725-B289-E5E3-02B6-1505F1105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71"/>
          <a:stretch/>
        </p:blipFill>
        <p:spPr>
          <a:xfrm>
            <a:off x="-14511" y="4046284"/>
            <a:ext cx="6176119" cy="11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8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/>
              <a:t> </a:t>
            </a:r>
            <a:r>
              <a:rPr lang="it-IT" sz="4000" dirty="0" err="1"/>
              <a:t>rf</a:t>
            </a:r>
            <a:r>
              <a:rPr lang="it-IT" sz="4000" dirty="0"/>
              <a:t> (recall)</a:t>
            </a:r>
            <a:endParaRPr sz="4000" dirty="0">
              <a:solidFill>
                <a:schemeClr val="accent1"/>
              </a:solidFill>
            </a:endParaRPr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4539290"/>
            <a:ext cx="2335696" cy="622279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397F0D-4179-6B79-E5BC-9D442E74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84786"/>
            <a:ext cx="4732345" cy="3257938"/>
          </a:xfrm>
          <a:prstGeom prst="rect">
            <a:avLst/>
          </a:prstGeom>
        </p:spPr>
      </p:pic>
      <p:pic>
        <p:nvPicPr>
          <p:cNvPr id="4" name="Immagine 3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B9BA843-D629-B83E-4BAA-2CB7E153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45" y="1072853"/>
            <a:ext cx="4411655" cy="34664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078B99-12E5-8327-60BB-6918BD5E8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72853"/>
            <a:ext cx="4732344" cy="220314"/>
          </a:xfrm>
          <a:prstGeom prst="rect">
            <a:avLst/>
          </a:prstGeom>
        </p:spPr>
      </p:pic>
      <p:pic>
        <p:nvPicPr>
          <p:cNvPr id="9" name="Immagine 8" descr="Immagine che contiene nero&#10;&#10;Descrizione generata automaticamente">
            <a:extLst>
              <a:ext uri="{FF2B5EF4-FFF2-40B4-BE49-F238E27FC236}">
                <a16:creationId xmlns:a16="http://schemas.microsoft.com/office/drawing/2014/main" id="{86D33026-6D49-C236-6EFA-3E3683D9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7359"/>
            <a:ext cx="2335696" cy="6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/>
              <a:t> </a:t>
            </a:r>
            <a:r>
              <a:rPr lang="it-IT" sz="4000" dirty="0" err="1"/>
              <a:t>rf</a:t>
            </a:r>
            <a:r>
              <a:rPr lang="it-IT" sz="4000" dirty="0"/>
              <a:t> (</a:t>
            </a:r>
            <a:r>
              <a:rPr lang="it-IT" sz="4000" dirty="0" err="1"/>
              <a:t>Auc</a:t>
            </a:r>
            <a:r>
              <a:rPr lang="it-IT" sz="4000" dirty="0"/>
              <a:t>)</a:t>
            </a:r>
            <a:endParaRPr sz="4000" dirty="0">
              <a:solidFill>
                <a:schemeClr val="accent1"/>
              </a:solidFill>
            </a:endParaRPr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4934779"/>
            <a:ext cx="2335696" cy="226790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397F0D-4179-6B79-E5BC-9D442E74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0877"/>
            <a:ext cx="4684719" cy="3338260"/>
          </a:xfrm>
          <a:prstGeom prst="rect">
            <a:avLst/>
          </a:prstGeom>
        </p:spPr>
      </p:pic>
      <p:pic>
        <p:nvPicPr>
          <p:cNvPr id="2" name="Immagine 1" descr="Immagine che contiene nero&#10;&#10;Descrizione generata automaticamente">
            <a:extLst>
              <a:ext uri="{FF2B5EF4-FFF2-40B4-BE49-F238E27FC236}">
                <a16:creationId xmlns:a16="http://schemas.microsoft.com/office/drawing/2014/main" id="{D923B1F0-598F-78EF-30B6-A19A0D3A3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203" y="4542287"/>
            <a:ext cx="3728346" cy="469700"/>
          </a:xfrm>
          <a:prstGeom prst="rect">
            <a:avLst/>
          </a:prstGeom>
        </p:spPr>
      </p:pic>
      <p:pic>
        <p:nvPicPr>
          <p:cNvPr id="4" name="Immagine 3" descr="Immagine che contiene nero&#10;&#10;Descrizione generata automaticamente">
            <a:extLst>
              <a:ext uri="{FF2B5EF4-FFF2-40B4-BE49-F238E27FC236}">
                <a16:creationId xmlns:a16="http://schemas.microsoft.com/office/drawing/2014/main" id="{4983190F-4BF9-B639-5C36-4B60CCD41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857" y="4517836"/>
            <a:ext cx="3728346" cy="634272"/>
          </a:xfrm>
          <a:prstGeom prst="rect">
            <a:avLst/>
          </a:prstGeom>
        </p:spPr>
      </p:pic>
      <p:pic>
        <p:nvPicPr>
          <p:cNvPr id="8" name="Immagine 7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92A36C6-8EC2-4706-A4A2-92D018BE1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164" y="989711"/>
            <a:ext cx="4486836" cy="3554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ACB3E9D-B1FB-33A6-527F-779235C5E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89711"/>
            <a:ext cx="4732345" cy="2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7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0" y="0"/>
            <a:ext cx="916959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018845" y="-168006"/>
            <a:ext cx="710580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3.3 Gradient boosting</a:t>
            </a:r>
            <a:endParaRPr sz="4400" dirty="0"/>
          </a:p>
        </p:txBody>
      </p:sp>
      <p:sp>
        <p:nvSpPr>
          <p:cNvPr id="5" name="Google Shape;457;p42">
            <a:extLst>
              <a:ext uri="{FF2B5EF4-FFF2-40B4-BE49-F238E27FC236}">
                <a16:creationId xmlns:a16="http://schemas.microsoft.com/office/drawing/2014/main" id="{57995F5D-B36B-4C28-544D-9D0BAD2CB0BE}"/>
              </a:ext>
            </a:extLst>
          </p:cNvPr>
          <p:cNvSpPr/>
          <p:nvPr/>
        </p:nvSpPr>
        <p:spPr>
          <a:xfrm>
            <a:off x="5168629" y="1545433"/>
            <a:ext cx="3975371" cy="31313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9AE28C-A041-5404-882E-297BFFC86632}"/>
              </a:ext>
            </a:extLst>
          </p:cNvPr>
          <p:cNvSpPr txBox="1"/>
          <p:nvPr/>
        </p:nvSpPr>
        <p:spPr>
          <a:xfrm>
            <a:off x="7057424" y="567945"/>
            <a:ext cx="2634634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RECALL: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learning_rate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0.1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7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n_estimators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’: 100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0.770</a:t>
            </a:r>
          </a:p>
          <a:p>
            <a:pPr>
              <a:spcBef>
                <a:spcPts val="600"/>
              </a:spcBef>
            </a:pP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rgbClr val="00B0F0"/>
                </a:solidFill>
                <a:latin typeface="Raleway" pitchFamily="2" charset="77"/>
              </a:rPr>
              <a:t>AUC:</a:t>
            </a:r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</a:t>
            </a:r>
            <a:r>
              <a:rPr lang="it-IT" b="1" dirty="0" err="1">
                <a:solidFill>
                  <a:schemeClr val="accent3"/>
                </a:solidFill>
                <a:latin typeface="Raleway" pitchFamily="2" charset="77"/>
              </a:rPr>
              <a:t>hyperparameters</a:t>
            </a: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 :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learning_rate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0.1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chemeClr val="accent2"/>
                </a:solidFill>
                <a:effectLst/>
                <a:latin typeface="Raleway" pitchFamily="2" charset="77"/>
              </a:rPr>
              <a:t>max_depth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b="0" i="0" u="none" strike="noStrike" dirty="0">
                <a:solidFill>
                  <a:schemeClr val="accent2"/>
                </a:solidFill>
                <a:effectLst/>
                <a:latin typeface="Raleway" pitchFamily="2" charset="77"/>
              </a:rPr>
              <a:t>: 3</a:t>
            </a:r>
          </a:p>
          <a:p>
            <a:pPr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/>
                </a:solidFill>
                <a:latin typeface="Raleway" pitchFamily="2" charset="77"/>
              </a:rPr>
              <a:t>n_estimators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': 100</a:t>
            </a:r>
          </a:p>
          <a:p>
            <a:pPr>
              <a:spcBef>
                <a:spcPts val="600"/>
              </a:spcBef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Best Score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 : 0.8857</a:t>
            </a:r>
          </a:p>
          <a:p>
            <a:pPr>
              <a:spcBef>
                <a:spcPts val="600"/>
              </a:spcBef>
            </a:pP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D2068B8-1E01-9340-4AA4-31821DE2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794"/>
            <a:ext cx="6978979" cy="39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9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>
                <a:solidFill>
                  <a:schemeClr val="accent1"/>
                </a:solidFill>
              </a:rPr>
              <a:t> </a:t>
            </a:r>
            <a:r>
              <a:rPr lang="it-IT" sz="4000" dirty="0" err="1">
                <a:solidFill>
                  <a:schemeClr val="accent1"/>
                </a:solidFill>
              </a:rPr>
              <a:t>gb</a:t>
            </a:r>
            <a:r>
              <a:rPr lang="it-IT" sz="4000" dirty="0"/>
              <a:t> (recall)</a:t>
            </a:r>
            <a:endParaRPr sz="4000" dirty="0">
              <a:solidFill>
                <a:schemeClr val="accent1"/>
              </a:solidFill>
            </a:endParaRPr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4934779"/>
            <a:ext cx="2335696" cy="226790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  <p:pic>
        <p:nvPicPr>
          <p:cNvPr id="2" name="Immagine 1" descr="Immagine che contiene nero&#10;&#10;Descrizione generata automaticamente">
            <a:extLst>
              <a:ext uri="{FF2B5EF4-FFF2-40B4-BE49-F238E27FC236}">
                <a16:creationId xmlns:a16="http://schemas.microsoft.com/office/drawing/2014/main" id="{D923B1F0-598F-78EF-30B6-A19A0D3A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9137"/>
            <a:ext cx="3728346" cy="469700"/>
          </a:xfrm>
          <a:prstGeom prst="rect">
            <a:avLst/>
          </a:prstGeom>
        </p:spPr>
      </p:pic>
      <p:pic>
        <p:nvPicPr>
          <p:cNvPr id="4" name="Immagine 3" descr="Immagine che contiene nero&#10;&#10;Descrizione generata automaticamente">
            <a:extLst>
              <a:ext uri="{FF2B5EF4-FFF2-40B4-BE49-F238E27FC236}">
                <a16:creationId xmlns:a16="http://schemas.microsoft.com/office/drawing/2014/main" id="{4983190F-4BF9-B639-5C36-4B60CCD41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57" y="4508692"/>
            <a:ext cx="3728346" cy="634272"/>
          </a:xfrm>
          <a:prstGeom prst="rect">
            <a:avLst/>
          </a:prstGeom>
        </p:spPr>
      </p:pic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B10E7E9-613F-B664-09D5-4AA369913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4328"/>
            <a:ext cx="4572000" cy="3491205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630AEC5-AD57-A027-4969-8051B8628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1184328"/>
            <a:ext cx="4572000" cy="34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7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/>
                </a:solidFill>
              </a:rPr>
              <a:t>Accuracy</a:t>
            </a:r>
            <a:r>
              <a:rPr lang="it-IT" sz="4000" dirty="0">
                <a:solidFill>
                  <a:schemeClr val="accent1"/>
                </a:solidFill>
              </a:rPr>
              <a:t> </a:t>
            </a:r>
            <a:r>
              <a:rPr lang="it-IT" sz="4000" dirty="0" err="1">
                <a:solidFill>
                  <a:schemeClr val="accent1"/>
                </a:solidFill>
              </a:rPr>
              <a:t>gb</a:t>
            </a:r>
            <a:r>
              <a:rPr lang="it-IT" sz="4000" dirty="0">
                <a:solidFill>
                  <a:schemeClr val="accent1"/>
                </a:solidFill>
              </a:rPr>
              <a:t> (</a:t>
            </a:r>
            <a:r>
              <a:rPr lang="it-IT" sz="4000" dirty="0" err="1">
                <a:solidFill>
                  <a:schemeClr val="accent1"/>
                </a:solidFill>
              </a:rPr>
              <a:t>auc</a:t>
            </a:r>
            <a:r>
              <a:rPr lang="it-IT" sz="4000" dirty="0">
                <a:solidFill>
                  <a:schemeClr val="accent1"/>
                </a:solidFill>
              </a:rPr>
              <a:t>)</a:t>
            </a:r>
            <a:endParaRPr sz="4000" dirty="0">
              <a:solidFill>
                <a:schemeClr val="accent1"/>
              </a:solidFill>
            </a:endParaRPr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magine 19" descr="Immagine che contiene nero&#10;&#10;Descrizione generata automaticamente">
            <a:extLst>
              <a:ext uri="{FF2B5EF4-FFF2-40B4-BE49-F238E27FC236}">
                <a16:creationId xmlns:a16="http://schemas.microsoft.com/office/drawing/2014/main" id="{587AA5AD-9E6E-BF15-0B2A-5EC765A2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0"/>
            <a:ext cx="2335696" cy="1388985"/>
          </a:xfrm>
          <a:prstGeom prst="rect">
            <a:avLst/>
          </a:prstGeom>
        </p:spPr>
      </p:pic>
      <p:pic>
        <p:nvPicPr>
          <p:cNvPr id="21" name="Immagine 20" descr="Immagine che contiene nero&#10;&#10;Descrizione generata automaticamente">
            <a:extLst>
              <a:ext uri="{FF2B5EF4-FFF2-40B4-BE49-F238E27FC236}">
                <a16:creationId xmlns:a16="http://schemas.microsoft.com/office/drawing/2014/main" id="{62370293-219B-F9F9-C970-51679E7C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4" y="4934779"/>
            <a:ext cx="2335696" cy="226790"/>
          </a:xfrm>
          <a:prstGeom prst="rect">
            <a:avLst/>
          </a:prstGeom>
        </p:spPr>
      </p:pic>
      <p:pic>
        <p:nvPicPr>
          <p:cNvPr id="22" name="Immagine 21" descr="Immagine che contiene nero&#10;&#10;Descrizione generata automaticamente">
            <a:extLst>
              <a:ext uri="{FF2B5EF4-FFF2-40B4-BE49-F238E27FC236}">
                <a16:creationId xmlns:a16="http://schemas.microsoft.com/office/drawing/2014/main" id="{151FD1E0-956F-54F2-6311-75168D761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08" y="1388985"/>
            <a:ext cx="99392" cy="37545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F75138-967F-B73E-F946-652DFB7A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6283"/>
            <a:ext cx="4472608" cy="3365966"/>
          </a:xfrm>
          <a:prstGeom prst="rect">
            <a:avLst/>
          </a:prstGeom>
        </p:spPr>
      </p:pic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891F41A-C0CF-E736-4480-95DD3DE4E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6282"/>
            <a:ext cx="4572000" cy="33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8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/>
          <p:nvPr/>
        </p:nvSpPr>
        <p:spPr>
          <a:xfrm>
            <a:off x="439838" y="196421"/>
            <a:ext cx="8299047" cy="47806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666087" y="539541"/>
            <a:ext cx="55084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Looking at the data</a:t>
            </a:r>
            <a:endParaRPr dirty="0"/>
          </a:p>
        </p:txBody>
      </p:sp>
      <p:grpSp>
        <p:nvGrpSpPr>
          <p:cNvPr id="467" name="Google Shape;467;p42"/>
          <p:cNvGrpSpPr/>
          <p:nvPr/>
        </p:nvGrpSpPr>
        <p:grpSpPr>
          <a:xfrm>
            <a:off x="2873075" y="4676762"/>
            <a:ext cx="3397850" cy="187275"/>
            <a:chOff x="-3237675" y="-1132050"/>
            <a:chExt cx="3397850" cy="187275"/>
          </a:xfrm>
        </p:grpSpPr>
        <p:sp>
          <p:nvSpPr>
            <p:cNvPr id="468" name="Google Shape;468;p42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schermata, diagramma, testo, cerchio&#10;&#10;Descrizione generata automaticamente">
            <a:extLst>
              <a:ext uri="{FF2B5EF4-FFF2-40B4-BE49-F238E27FC236}">
                <a16:creationId xmlns:a16="http://schemas.microsoft.com/office/drawing/2014/main" id="{23081E26-614E-B65D-E76E-F3A17593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5" y="1357272"/>
            <a:ext cx="3848860" cy="310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660E8D-39BE-728D-8BE7-5C91320CB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6"/>
          <a:stretch/>
        </p:blipFill>
        <p:spPr>
          <a:xfrm>
            <a:off x="5163217" y="1357272"/>
            <a:ext cx="3778226" cy="3104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7D56B4E-9A14-5B7C-5A9C-203A2F2DB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302"/>
          <a:stretch/>
        </p:blipFill>
        <p:spPr>
          <a:xfrm>
            <a:off x="101726" y="4475957"/>
            <a:ext cx="3848860" cy="47112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565A3C2-D1FD-43D8-A254-0CD13A5DDC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084"/>
          <a:stretch/>
        </p:blipFill>
        <p:spPr>
          <a:xfrm>
            <a:off x="5163217" y="4461672"/>
            <a:ext cx="3796478" cy="4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1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12000"/>
          </a:schemeClr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57;p42">
            <a:extLst>
              <a:ext uri="{FF2B5EF4-FFF2-40B4-BE49-F238E27FC236}">
                <a16:creationId xmlns:a16="http://schemas.microsoft.com/office/drawing/2014/main" id="{D6F1CD3A-277E-6753-8852-339B25C3DE54}"/>
              </a:ext>
            </a:extLst>
          </p:cNvPr>
          <p:cNvSpPr/>
          <p:nvPr/>
        </p:nvSpPr>
        <p:spPr>
          <a:xfrm>
            <a:off x="0" y="9940"/>
            <a:ext cx="9144000" cy="516511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720000" y="1135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397" name="Google Shape;397;p39"/>
          <p:cNvSpPr txBox="1">
            <a:spLocks noGrp="1"/>
          </p:cNvSpPr>
          <p:nvPr>
            <p:ph type="subTitle" idx="1"/>
          </p:nvPr>
        </p:nvSpPr>
        <p:spPr>
          <a:xfrm>
            <a:off x="543132" y="767168"/>
            <a:ext cx="8402085" cy="1696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</a:rPr>
              <a:t>The </a:t>
            </a:r>
            <a:r>
              <a:rPr lang="en" sz="1600" b="1" dirty="0">
                <a:solidFill>
                  <a:schemeClr val="accent3"/>
                </a:solidFill>
              </a:rPr>
              <a:t>problem</a:t>
            </a:r>
            <a:r>
              <a:rPr lang="en" sz="1600" b="1" dirty="0">
                <a:solidFill>
                  <a:schemeClr val="accent2"/>
                </a:solidFill>
              </a:rPr>
              <a:t> consist in a </a:t>
            </a:r>
            <a:r>
              <a:rPr lang="en" sz="1600" b="1" dirty="0">
                <a:solidFill>
                  <a:schemeClr val="accent3"/>
                </a:solidFill>
              </a:rPr>
              <a:t>Machine Failure Predictor Model</a:t>
            </a:r>
            <a:r>
              <a:rPr lang="en" sz="1600" b="1" dirty="0">
                <a:solidFill>
                  <a:schemeClr val="accent2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accent2"/>
                </a:solidFill>
              </a:rPr>
              <a:t>This</a:t>
            </a:r>
            <a:r>
              <a:rPr lang="it-IT" sz="1600" dirty="0">
                <a:solidFill>
                  <a:schemeClr val="accent2"/>
                </a:solidFill>
              </a:rPr>
              <a:t> dataset </a:t>
            </a:r>
            <a:r>
              <a:rPr lang="it-IT" sz="1600" dirty="0" err="1">
                <a:solidFill>
                  <a:schemeClr val="accent2"/>
                </a:solidFill>
              </a:rPr>
              <a:t>was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generated</a:t>
            </a:r>
            <a:r>
              <a:rPr lang="it-IT" sz="1600" dirty="0">
                <a:solidFill>
                  <a:schemeClr val="accent2"/>
                </a:solidFill>
              </a:rPr>
              <a:t> from a deep learning model </a:t>
            </a:r>
            <a:r>
              <a:rPr lang="it-IT" sz="1600" dirty="0" err="1">
                <a:solidFill>
                  <a:schemeClr val="accent2"/>
                </a:solidFill>
              </a:rPr>
              <a:t>trained</a:t>
            </a:r>
            <a:r>
              <a:rPr lang="it-IT" sz="1600" dirty="0">
                <a:solidFill>
                  <a:schemeClr val="accent2"/>
                </a:solidFill>
              </a:rPr>
              <a:t> on the Machine </a:t>
            </a:r>
            <a:r>
              <a:rPr lang="it-IT" sz="1600" dirty="0" err="1">
                <a:solidFill>
                  <a:schemeClr val="accent2"/>
                </a:solidFill>
              </a:rPr>
              <a:t>Failure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Predictions</a:t>
            </a:r>
            <a:r>
              <a:rPr lang="it-IT" sz="1600" dirty="0">
                <a:solidFill>
                  <a:schemeClr val="accent2"/>
                </a:solidFill>
              </a:rPr>
              <a:t> dataset, so </a:t>
            </a:r>
            <a:r>
              <a:rPr lang="it-IT" sz="1600" dirty="0" err="1">
                <a:solidFill>
                  <a:schemeClr val="accent2"/>
                </a:solidFill>
              </a:rPr>
              <a:t>this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is</a:t>
            </a:r>
            <a:r>
              <a:rPr lang="it-IT" sz="1600" dirty="0">
                <a:solidFill>
                  <a:schemeClr val="accent2"/>
                </a:solidFill>
              </a:rPr>
              <a:t> a </a:t>
            </a:r>
            <a:r>
              <a:rPr lang="it-IT" sz="1600" dirty="0" err="1">
                <a:solidFill>
                  <a:schemeClr val="accent2"/>
                </a:solidFill>
              </a:rPr>
              <a:t>synthetic</a:t>
            </a:r>
            <a:r>
              <a:rPr lang="it-IT" sz="1600" dirty="0">
                <a:solidFill>
                  <a:schemeClr val="accent2"/>
                </a:solidFill>
              </a:rPr>
              <a:t> dataset.</a:t>
            </a:r>
            <a:endParaRPr lang="it-IT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2"/>
                </a:solidFill>
              </a:rPr>
              <a:t>The dataset i </a:t>
            </a:r>
            <a:r>
              <a:rPr lang="it-IT" sz="1600" dirty="0" err="1">
                <a:solidFill>
                  <a:schemeClr val="accent2"/>
                </a:solidFill>
              </a:rPr>
              <a:t>used</a:t>
            </a:r>
            <a:r>
              <a:rPr lang="it-IT" sz="1600" dirty="0">
                <a:solidFill>
                  <a:schemeClr val="accent2"/>
                </a:solidFill>
              </a:rPr>
              <a:t>, </a:t>
            </a:r>
            <a:r>
              <a:rPr lang="it-IT" sz="1600" dirty="0" err="1"/>
              <a:t>both</a:t>
            </a:r>
            <a:r>
              <a:rPr lang="it-IT" sz="1600" dirty="0"/>
              <a:t> the </a:t>
            </a:r>
            <a:r>
              <a:rPr lang="it-IT" sz="1600" dirty="0" err="1">
                <a:solidFill>
                  <a:schemeClr val="accent2"/>
                </a:solidFill>
              </a:rPr>
              <a:t>synthetic</a:t>
            </a:r>
            <a:r>
              <a:rPr lang="it-IT" sz="1600" dirty="0">
                <a:solidFill>
                  <a:schemeClr val="accent2"/>
                </a:solidFill>
              </a:rPr>
              <a:t> one and the </a:t>
            </a:r>
            <a:r>
              <a:rPr lang="it-IT" sz="1600" dirty="0" err="1">
                <a:solidFill>
                  <a:schemeClr val="accent2"/>
                </a:solidFill>
              </a:rPr>
              <a:t>real</a:t>
            </a:r>
            <a:r>
              <a:rPr lang="it-IT" sz="1600" dirty="0">
                <a:solidFill>
                  <a:schemeClr val="accent2"/>
                </a:solidFill>
              </a:rPr>
              <a:t> one, </a:t>
            </a:r>
            <a:r>
              <a:rPr lang="it-IT" sz="1600" dirty="0" err="1">
                <a:solidFill>
                  <a:schemeClr val="accent2"/>
                </a:solidFill>
              </a:rPr>
              <a:t>have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this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structure</a:t>
            </a:r>
            <a:r>
              <a:rPr lang="it-IT" sz="1600" dirty="0">
                <a:solidFill>
                  <a:schemeClr val="accent2"/>
                </a:solidFill>
              </a:rPr>
              <a:t>.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98" name="Google Shape;398;p39"/>
          <p:cNvGrpSpPr/>
          <p:nvPr/>
        </p:nvGrpSpPr>
        <p:grpSpPr>
          <a:xfrm>
            <a:off x="8026698" y="4713214"/>
            <a:ext cx="781084" cy="198455"/>
            <a:chOff x="2641350" y="846250"/>
            <a:chExt cx="413600" cy="105075"/>
          </a:xfrm>
        </p:grpSpPr>
        <p:sp>
          <p:nvSpPr>
            <p:cNvPr id="399" name="Google Shape;399;p3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CA57A2-7F79-F827-A54E-B2E7853DC8CD}"/>
              </a:ext>
            </a:extLst>
          </p:cNvPr>
          <p:cNvSpPr txBox="1"/>
          <p:nvPr/>
        </p:nvSpPr>
        <p:spPr>
          <a:xfrm>
            <a:off x="4862557" y="12476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 descr="Immagine che contiene testo, ricevuta, schermata, bianco&#10;&#10;Descrizione generata automaticamente">
            <a:extLst>
              <a:ext uri="{FF2B5EF4-FFF2-40B4-BE49-F238E27FC236}">
                <a16:creationId xmlns:a16="http://schemas.microsoft.com/office/drawing/2014/main" id="{F8D34A9D-56B0-DDB9-C63A-D3B928BB0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3"/>
          <a:stretch/>
        </p:blipFill>
        <p:spPr>
          <a:xfrm>
            <a:off x="814946" y="2603919"/>
            <a:ext cx="7772400" cy="1060837"/>
          </a:xfrm>
          <a:prstGeom prst="rect">
            <a:avLst/>
          </a:prstGeom>
        </p:spPr>
      </p:pic>
      <p:pic>
        <p:nvPicPr>
          <p:cNvPr id="6" name="Immagine 5" descr="Immagine che contiene testo, ricevuta, linea, Carattere&#10;&#10;Descrizione generata automaticamente">
            <a:extLst>
              <a:ext uri="{FF2B5EF4-FFF2-40B4-BE49-F238E27FC236}">
                <a16:creationId xmlns:a16="http://schemas.microsoft.com/office/drawing/2014/main" id="{006165DA-26E4-C256-A0E7-F4F8D66AD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46" y="3664757"/>
            <a:ext cx="7772400" cy="110680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7B9094-71EC-344F-07D9-CC123224BFB3}"/>
              </a:ext>
            </a:extLst>
          </p:cNvPr>
          <p:cNvSpPr txBox="1"/>
          <p:nvPr/>
        </p:nvSpPr>
        <p:spPr>
          <a:xfrm>
            <a:off x="2029968" y="4843186"/>
            <a:ext cx="49391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>
                <a:solidFill>
                  <a:schemeClr val="accent2"/>
                </a:solidFill>
                <a:latin typeface="Raleway" pitchFamily="2" charset="77"/>
              </a:rPr>
              <a:t>https://</a:t>
            </a:r>
            <a:r>
              <a:rPr lang="it-IT" sz="1050" dirty="0" err="1">
                <a:solidFill>
                  <a:schemeClr val="accent2"/>
                </a:solidFill>
                <a:latin typeface="Raleway" pitchFamily="2" charset="77"/>
              </a:rPr>
              <a:t>www.kaggle.com</a:t>
            </a:r>
            <a:r>
              <a:rPr lang="it-IT" sz="1050" dirty="0">
                <a:solidFill>
                  <a:schemeClr val="accent2"/>
                </a:solidFill>
                <a:latin typeface="Raleway" pitchFamily="2" charset="77"/>
              </a:rPr>
              <a:t>/</a:t>
            </a:r>
            <a:r>
              <a:rPr lang="it-IT" sz="1050" dirty="0" err="1">
                <a:solidFill>
                  <a:schemeClr val="accent2"/>
                </a:solidFill>
                <a:latin typeface="Raleway" pitchFamily="2" charset="77"/>
              </a:rPr>
              <a:t>competitions</a:t>
            </a:r>
            <a:r>
              <a:rPr lang="it-IT" sz="1050" dirty="0">
                <a:solidFill>
                  <a:schemeClr val="accent2"/>
                </a:solidFill>
                <a:latin typeface="Raleway" pitchFamily="2" charset="77"/>
              </a:rPr>
              <a:t>/playground-series-s3e17/</a:t>
            </a:r>
            <a:r>
              <a:rPr lang="it-IT" sz="1050" dirty="0" err="1">
                <a:solidFill>
                  <a:schemeClr val="accent2"/>
                </a:solidFill>
                <a:latin typeface="Raleway" pitchFamily="2" charset="77"/>
              </a:rPr>
              <a:t>overview</a:t>
            </a:r>
            <a:endParaRPr lang="it-IT" sz="1050" dirty="0">
              <a:solidFill>
                <a:schemeClr val="accent2"/>
              </a:solidFill>
              <a:latin typeface="Raleway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/>
          <p:nvPr/>
        </p:nvSpPr>
        <p:spPr>
          <a:xfrm>
            <a:off x="719500" y="3183825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710708" y="1416355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5 Balancing</a:t>
            </a:r>
            <a:endParaRPr sz="4800" dirty="0"/>
          </a:p>
        </p:txBody>
      </p:sp>
      <p:sp>
        <p:nvSpPr>
          <p:cNvPr id="552" name="Google Shape;552;p46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554" name="Google Shape;554;p46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 is unbalanced this could affect the </a:t>
            </a:r>
            <a:r>
              <a:rPr lang="it-IT" dirty="0" err="1"/>
              <a:t>correctness</a:t>
            </a:r>
            <a:r>
              <a:rPr lang="en" dirty="0"/>
              <a:t> of the model </a:t>
            </a:r>
            <a:endParaRPr dirty="0"/>
          </a:p>
        </p:txBody>
      </p:sp>
      <p:sp>
        <p:nvSpPr>
          <p:cNvPr id="555" name="Google Shape;555;p46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Balance it, </a:t>
            </a:r>
            <a:r>
              <a:rPr lang="it-IT" dirty="0"/>
              <a:t>I</a:t>
            </a:r>
            <a:r>
              <a:rPr lang="en" dirty="0"/>
              <a:t> have try three different way</a:t>
            </a:r>
            <a:endParaRPr dirty="0"/>
          </a:p>
        </p:txBody>
      </p:sp>
      <p:grpSp>
        <p:nvGrpSpPr>
          <p:cNvPr id="556" name="Google Shape;556;p46"/>
          <p:cNvGrpSpPr/>
          <p:nvPr/>
        </p:nvGrpSpPr>
        <p:grpSpPr>
          <a:xfrm>
            <a:off x="7327516" y="3527511"/>
            <a:ext cx="493766" cy="548627"/>
            <a:chOff x="3299850" y="238575"/>
            <a:chExt cx="427725" cy="482225"/>
          </a:xfrm>
        </p:grpSpPr>
        <p:sp>
          <p:nvSpPr>
            <p:cNvPr id="557" name="Google Shape;557;p46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2" name="Google Shape;562;p46"/>
          <p:cNvGrpSpPr/>
          <p:nvPr/>
        </p:nvGrpSpPr>
        <p:grpSpPr>
          <a:xfrm>
            <a:off x="1302628" y="1777432"/>
            <a:ext cx="609583" cy="548622"/>
            <a:chOff x="6239575" y="4416275"/>
            <a:chExt cx="489625" cy="449175"/>
          </a:xfrm>
        </p:grpSpPr>
        <p:sp>
          <p:nvSpPr>
            <p:cNvPr id="563" name="Google Shape;563;p4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6" name="Google Shape;566;p46"/>
          <p:cNvSpPr/>
          <p:nvPr/>
        </p:nvSpPr>
        <p:spPr>
          <a:xfrm>
            <a:off x="7399888" y="34655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1412903" y="2009877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46"/>
          <p:cNvGrpSpPr/>
          <p:nvPr/>
        </p:nvGrpSpPr>
        <p:grpSpPr>
          <a:xfrm>
            <a:off x="240000" y="1333364"/>
            <a:ext cx="3397850" cy="187275"/>
            <a:chOff x="-3237675" y="-1132050"/>
            <a:chExt cx="3397850" cy="187275"/>
          </a:xfrm>
        </p:grpSpPr>
        <p:sp>
          <p:nvSpPr>
            <p:cNvPr id="569" name="Google Shape;569;p4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6"/>
          <p:cNvGrpSpPr/>
          <p:nvPr/>
        </p:nvGrpSpPr>
        <p:grpSpPr>
          <a:xfrm>
            <a:off x="7670273" y="2912496"/>
            <a:ext cx="2159530" cy="548628"/>
            <a:chOff x="2641350" y="846250"/>
            <a:chExt cx="413600" cy="105075"/>
          </a:xfrm>
        </p:grpSpPr>
        <p:sp>
          <p:nvSpPr>
            <p:cNvPr id="579" name="Google Shape;579;p4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 Balancing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Oversampling</a:t>
            </a:r>
            <a:endParaRPr dirty="0"/>
          </a:p>
        </p:txBody>
      </p:sp>
      <p:sp>
        <p:nvSpPr>
          <p:cNvPr id="522" name="Google Shape;522;p45"/>
          <p:cNvSpPr txBox="1">
            <a:spLocks noGrp="1"/>
          </p:cNvSpPr>
          <p:nvPr>
            <p:ph type="subTitle" idx="1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Duplicate or </a:t>
            </a:r>
            <a:r>
              <a:rPr lang="it-IT" dirty="0" err="1"/>
              <a:t>spawn</a:t>
            </a:r>
            <a:r>
              <a:rPr lang="it-IT" dirty="0"/>
              <a:t> new samples of the </a:t>
            </a:r>
            <a:r>
              <a:rPr lang="it-IT" dirty="0" err="1"/>
              <a:t>outnumbered</a:t>
            </a:r>
            <a:r>
              <a:rPr lang="it-IT" dirty="0"/>
              <a:t> class</a:t>
            </a:r>
            <a:r>
              <a:rPr lang="en" dirty="0"/>
              <a:t> </a:t>
            </a:r>
            <a:endParaRPr dirty="0"/>
          </a:p>
        </p:txBody>
      </p:sp>
      <p:sp>
        <p:nvSpPr>
          <p:cNvPr id="523" name="Google Shape;523;p45"/>
          <p:cNvSpPr txBox="1">
            <a:spLocks noGrp="1"/>
          </p:cNvSpPr>
          <p:nvPr>
            <p:ph type="title" idx="2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undersampling</a:t>
            </a:r>
            <a:endParaRPr dirty="0"/>
          </a:p>
        </p:txBody>
      </p:sp>
      <p:sp>
        <p:nvSpPr>
          <p:cNvPr id="524" name="Google Shape;524;p45"/>
          <p:cNvSpPr txBox="1">
            <a:spLocks noGrp="1"/>
          </p:cNvSpPr>
          <p:nvPr>
            <p:ph type="subTitle" idx="3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</a:t>
            </a:r>
            <a:r>
              <a:rPr lang="it-IT" dirty="0" err="1"/>
              <a:t>removal</a:t>
            </a:r>
            <a:r>
              <a:rPr lang="it-IT" dirty="0"/>
              <a:t> of some samples of the </a:t>
            </a:r>
            <a:r>
              <a:rPr lang="it-IT" dirty="0" err="1"/>
              <a:t>majority</a:t>
            </a:r>
            <a:r>
              <a:rPr lang="it-IT" dirty="0"/>
              <a:t> class</a:t>
            </a:r>
            <a:endParaRPr dirty="0"/>
          </a:p>
        </p:txBody>
      </p:sp>
      <p:sp>
        <p:nvSpPr>
          <p:cNvPr id="525" name="Google Shape;525;p45"/>
          <p:cNvSpPr txBox="1">
            <a:spLocks noGrp="1"/>
          </p:cNvSpPr>
          <p:nvPr>
            <p:ph type="title" idx="4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dding</a:t>
            </a:r>
            <a:r>
              <a:rPr lang="en" dirty="0"/>
              <a:t> orig. fault</a:t>
            </a:r>
            <a:endParaRPr dirty="0"/>
          </a:p>
        </p:txBody>
      </p:sp>
      <p:sp>
        <p:nvSpPr>
          <p:cNvPr id="526" name="Google Shape;526;p45"/>
          <p:cNvSpPr txBox="1">
            <a:spLocks noGrp="1"/>
          </p:cNvSpPr>
          <p:nvPr>
            <p:ph type="subTitle" idx="5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to the train set also the original fault </a:t>
            </a:r>
            <a:endParaRPr dirty="0"/>
          </a:p>
        </p:txBody>
      </p:sp>
      <p:grpSp>
        <p:nvGrpSpPr>
          <p:cNvPr id="534" name="Google Shape;534;p45"/>
          <p:cNvGrpSpPr/>
          <p:nvPr/>
        </p:nvGrpSpPr>
        <p:grpSpPr>
          <a:xfrm>
            <a:off x="6829085" y="1845817"/>
            <a:ext cx="548630" cy="548630"/>
            <a:chOff x="-24338900" y="2710600"/>
            <a:chExt cx="295375" cy="295375"/>
          </a:xfrm>
        </p:grpSpPr>
        <p:sp>
          <p:nvSpPr>
            <p:cNvPr id="535" name="Google Shape;535;p45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45"/>
          <p:cNvSpPr/>
          <p:nvPr/>
        </p:nvSpPr>
        <p:spPr>
          <a:xfrm>
            <a:off x="1805850" y="2077806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5"/>
          <p:cNvSpPr/>
          <p:nvPr/>
        </p:nvSpPr>
        <p:spPr>
          <a:xfrm>
            <a:off x="6902550" y="1919281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541" name="Google Shape;541;p4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40;p79">
            <a:extLst>
              <a:ext uri="{FF2B5EF4-FFF2-40B4-BE49-F238E27FC236}">
                <a16:creationId xmlns:a16="http://schemas.microsoft.com/office/drawing/2014/main" id="{672E8CD1-B40C-6404-C9D8-14DB8BD05B98}"/>
              </a:ext>
            </a:extLst>
          </p:cNvPr>
          <p:cNvGrpSpPr/>
          <p:nvPr/>
        </p:nvGrpSpPr>
        <p:grpSpPr>
          <a:xfrm rot="16200000">
            <a:off x="1855440" y="2081406"/>
            <a:ext cx="305914" cy="336287"/>
            <a:chOff x="4854075" y="2527625"/>
            <a:chExt cx="56000" cy="59050"/>
          </a:xfrm>
          <a:solidFill>
            <a:schemeClr val="accent3"/>
          </a:solidFill>
        </p:grpSpPr>
        <p:sp>
          <p:nvSpPr>
            <p:cNvPr id="3" name="Google Shape;2041;p79">
              <a:extLst>
                <a:ext uri="{FF2B5EF4-FFF2-40B4-BE49-F238E27FC236}">
                  <a16:creationId xmlns:a16="http://schemas.microsoft.com/office/drawing/2014/main" id="{FD2CF6B3-9EC6-4137-0937-7FA9A3906D9D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2;p79">
              <a:extLst>
                <a:ext uri="{FF2B5EF4-FFF2-40B4-BE49-F238E27FC236}">
                  <a16:creationId xmlns:a16="http://schemas.microsoft.com/office/drawing/2014/main" id="{42480AAD-3CEC-FFE0-5FDB-F94198F7D37B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37;p45">
            <a:extLst>
              <a:ext uri="{FF2B5EF4-FFF2-40B4-BE49-F238E27FC236}">
                <a16:creationId xmlns:a16="http://schemas.microsoft.com/office/drawing/2014/main" id="{4D85C0E8-B76E-CD68-8D0E-6DBD5456DBF0}"/>
              </a:ext>
            </a:extLst>
          </p:cNvPr>
          <p:cNvSpPr/>
          <p:nvPr/>
        </p:nvSpPr>
        <p:spPr>
          <a:xfrm>
            <a:off x="4320081" y="2077806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040;p79">
            <a:extLst>
              <a:ext uri="{FF2B5EF4-FFF2-40B4-BE49-F238E27FC236}">
                <a16:creationId xmlns:a16="http://schemas.microsoft.com/office/drawing/2014/main" id="{260D733E-8B3C-DAE6-2CFC-E2BC5081401B}"/>
              </a:ext>
            </a:extLst>
          </p:cNvPr>
          <p:cNvGrpSpPr/>
          <p:nvPr/>
        </p:nvGrpSpPr>
        <p:grpSpPr>
          <a:xfrm rot="5400000">
            <a:off x="4367973" y="2111705"/>
            <a:ext cx="305914" cy="336287"/>
            <a:chOff x="4854075" y="2527625"/>
            <a:chExt cx="56000" cy="59050"/>
          </a:xfrm>
          <a:solidFill>
            <a:schemeClr val="accent3"/>
          </a:solidFill>
        </p:grpSpPr>
        <p:sp>
          <p:nvSpPr>
            <p:cNvPr id="8" name="Google Shape;2041;p79">
              <a:extLst>
                <a:ext uri="{FF2B5EF4-FFF2-40B4-BE49-F238E27FC236}">
                  <a16:creationId xmlns:a16="http://schemas.microsoft.com/office/drawing/2014/main" id="{69C243E8-63A6-CD00-517F-012376C571DA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042;p79">
              <a:extLst>
                <a:ext uri="{FF2B5EF4-FFF2-40B4-BE49-F238E27FC236}">
                  <a16:creationId xmlns:a16="http://schemas.microsoft.com/office/drawing/2014/main" id="{578BBE91-05B1-E54D-C82F-3E1E7FD0E117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4"/>
          <p:cNvGrpSpPr/>
          <p:nvPr/>
        </p:nvGrpSpPr>
        <p:grpSpPr>
          <a:xfrm>
            <a:off x="130789" y="215522"/>
            <a:ext cx="913425" cy="370975"/>
            <a:chOff x="6514150" y="4420266"/>
            <a:chExt cx="913425" cy="370975"/>
          </a:xfrm>
        </p:grpSpPr>
        <p:sp>
          <p:nvSpPr>
            <p:cNvPr id="513" name="Google Shape;513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2EF4221-782E-AB89-DF53-757B3C0C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32"/>
            <a:ext cx="7233946" cy="3882471"/>
          </a:xfrm>
          <a:prstGeom prst="rect">
            <a:avLst/>
          </a:prstGeom>
        </p:spPr>
      </p:pic>
      <p:sp>
        <p:nvSpPr>
          <p:cNvPr id="501" name="Google Shape;501;p44"/>
          <p:cNvSpPr txBox="1">
            <a:spLocks noGrp="1"/>
          </p:cNvSpPr>
          <p:nvPr>
            <p:ph type="title"/>
          </p:nvPr>
        </p:nvSpPr>
        <p:spPr>
          <a:xfrm>
            <a:off x="2469874" y="138241"/>
            <a:ext cx="42042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Undersampling</a:t>
            </a:r>
            <a:endParaRPr dirty="0"/>
          </a:p>
        </p:txBody>
      </p:sp>
      <p:pic>
        <p:nvPicPr>
          <p:cNvPr id="6" name="Immagine 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322846C-C466-26DF-8286-4A0FD7A47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" r="1447"/>
          <a:stretch/>
        </p:blipFill>
        <p:spPr>
          <a:xfrm>
            <a:off x="5784540" y="1929384"/>
            <a:ext cx="3359459" cy="32141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EB5FA19-B8A2-4000-7DCD-11FD9A8098A5}"/>
              </a:ext>
            </a:extLst>
          </p:cNvPr>
          <p:cNvSpPr txBox="1"/>
          <p:nvPr/>
        </p:nvSpPr>
        <p:spPr>
          <a:xfrm>
            <a:off x="2075670" y="4432559"/>
            <a:ext cx="33612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The size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will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be the one of the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minority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class, more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precisesly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~85% of the size of the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minority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class</a:t>
            </a:r>
          </a:p>
        </p:txBody>
      </p:sp>
      <p:grpSp>
        <p:nvGrpSpPr>
          <p:cNvPr id="8" name="Google Shape;1991;p79">
            <a:extLst>
              <a:ext uri="{FF2B5EF4-FFF2-40B4-BE49-F238E27FC236}">
                <a16:creationId xmlns:a16="http://schemas.microsoft.com/office/drawing/2014/main" id="{36BDA531-B955-EC7D-C2B6-E12D79002B49}"/>
              </a:ext>
            </a:extLst>
          </p:cNvPr>
          <p:cNvGrpSpPr/>
          <p:nvPr/>
        </p:nvGrpSpPr>
        <p:grpSpPr>
          <a:xfrm>
            <a:off x="1210912" y="4491547"/>
            <a:ext cx="517157" cy="429752"/>
            <a:chOff x="4791775" y="1877500"/>
            <a:chExt cx="66725" cy="36975"/>
          </a:xfrm>
          <a:solidFill>
            <a:schemeClr val="accent3"/>
          </a:solidFill>
        </p:grpSpPr>
        <p:sp>
          <p:nvSpPr>
            <p:cNvPr id="9" name="Google Shape;1992;p79">
              <a:extLst>
                <a:ext uri="{FF2B5EF4-FFF2-40B4-BE49-F238E27FC236}">
                  <a16:creationId xmlns:a16="http://schemas.microsoft.com/office/drawing/2014/main" id="{5E4D5C6D-016F-9610-482A-D331BCD2D7C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993;p79">
              <a:extLst>
                <a:ext uri="{FF2B5EF4-FFF2-40B4-BE49-F238E27FC236}">
                  <a16:creationId xmlns:a16="http://schemas.microsoft.com/office/drawing/2014/main" id="{7CD3E5BB-0AC2-5940-9C5E-F8EE57AC54A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 descr="Immagine che contiene nero&#10;&#10;Descrizione generata automaticamente">
            <a:extLst>
              <a:ext uri="{FF2B5EF4-FFF2-40B4-BE49-F238E27FC236}">
                <a16:creationId xmlns:a16="http://schemas.microsoft.com/office/drawing/2014/main" id="{FA6A8656-EBDC-6E2C-35A5-C47D17FAF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946" y="970027"/>
            <a:ext cx="1675878" cy="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2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/>
          <p:nvPr/>
        </p:nvSpPr>
        <p:spPr>
          <a:xfrm>
            <a:off x="439838" y="196421"/>
            <a:ext cx="8299047" cy="47806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-10189" y="9143"/>
            <a:ext cx="9144000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488025" y="20891"/>
            <a:ext cx="81475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A</a:t>
            </a:r>
            <a:r>
              <a:rPr lang="en" sz="4400" dirty="0" err="1"/>
              <a:t>ccuracy</a:t>
            </a:r>
            <a:r>
              <a:rPr lang="en" sz="4400" dirty="0"/>
              <a:t> </a:t>
            </a:r>
            <a:r>
              <a:rPr lang="en" sz="4400" dirty="0" err="1"/>
              <a:t>undersampling</a:t>
            </a:r>
            <a:r>
              <a:rPr lang="en" sz="4400" dirty="0"/>
              <a:t> (recall)</a:t>
            </a:r>
            <a:endParaRPr sz="4400" dirty="0"/>
          </a:p>
        </p:txBody>
      </p:sp>
      <p:grpSp>
        <p:nvGrpSpPr>
          <p:cNvPr id="467" name="Google Shape;467;p42"/>
          <p:cNvGrpSpPr/>
          <p:nvPr/>
        </p:nvGrpSpPr>
        <p:grpSpPr>
          <a:xfrm>
            <a:off x="2873075" y="4676762"/>
            <a:ext cx="3397850" cy="187275"/>
            <a:chOff x="-3237675" y="-1132050"/>
            <a:chExt cx="3397850" cy="187275"/>
          </a:xfrm>
        </p:grpSpPr>
        <p:sp>
          <p:nvSpPr>
            <p:cNvPr id="468" name="Google Shape;468;p42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BEC5D0B4-36E1-BA4A-01E2-83540810D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141501"/>
              </p:ext>
            </p:extLst>
          </p:nvPr>
        </p:nvGraphicFramePr>
        <p:xfrm>
          <a:off x="1399032" y="675909"/>
          <a:ext cx="5858156" cy="41881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8886">
                  <a:extLst>
                    <a:ext uri="{9D8B030D-6E8A-4147-A177-3AD203B41FA5}">
                      <a16:colId xmlns:a16="http://schemas.microsoft.com/office/drawing/2014/main" val="1488653662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1677671176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2409368138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1056506319"/>
                    </a:ext>
                  </a:extLst>
                </a:gridCol>
              </a:tblGrid>
              <a:tr h="104703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1200"/>
                        </a:spcBef>
                      </a:pPr>
                      <a:r>
                        <a:rPr lang="it-IT" dirty="0"/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888967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87.07%</a:t>
                      </a:r>
                    </a:p>
                    <a:p>
                      <a:pPr algn="ctr"/>
                      <a:r>
                        <a:rPr lang="it-IT" dirty="0"/>
                        <a:t>78.15%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87.69%</a:t>
                      </a:r>
                    </a:p>
                    <a:p>
                      <a:pPr algn="ctr"/>
                      <a:r>
                        <a:rPr lang="it-IT" dirty="0"/>
                        <a:t>77.23%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88,92%</a:t>
                      </a:r>
                    </a:p>
                    <a:p>
                      <a:pPr algn="ctr"/>
                      <a:r>
                        <a:rPr lang="it-IT" dirty="0"/>
                        <a:t>77.84%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946456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Accuracy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86.88%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99.26%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95.01%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/>
                        <a:t>99.64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94.17%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99.64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218238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Parameters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Crit</a:t>
                      </a:r>
                      <a:r>
                        <a:rPr lang="it-IT" sz="1200" dirty="0"/>
                        <a:t>: 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Gini</a:t>
                      </a:r>
                    </a:p>
                    <a:p>
                      <a:pPr algn="ctr"/>
                      <a:r>
                        <a:rPr lang="it-IT" sz="1200" dirty="0"/>
                        <a:t>Depth:  None</a:t>
                      </a:r>
                    </a:p>
                    <a:p>
                      <a:pPr algn="ctr"/>
                      <a:r>
                        <a:rPr lang="it-IT" sz="1200" dirty="0" err="1"/>
                        <a:t>Leaf</a:t>
                      </a:r>
                      <a:r>
                        <a:rPr lang="it-IT" sz="1200" dirty="0"/>
                        <a:t>:           </a:t>
                      </a:r>
                      <a:r>
                        <a:rPr lang="it-IT" sz="1200" dirty="0">
                          <a:solidFill>
                            <a:schemeClr val="accent2"/>
                          </a:solidFill>
                        </a:rPr>
                        <a:t>1</a:t>
                      </a:r>
                      <a:r>
                        <a:rPr lang="it-IT" sz="1200" dirty="0"/>
                        <a:t> </a:t>
                      </a:r>
                    </a:p>
                    <a:p>
                      <a:pPr algn="ctr"/>
                      <a:r>
                        <a:rPr lang="it-IT" sz="1200" dirty="0"/>
                        <a:t>Split:           </a:t>
                      </a:r>
                      <a:r>
                        <a:rPr lang="it-IT" sz="1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Estim</a:t>
                      </a:r>
                      <a:r>
                        <a:rPr lang="it-IT" sz="1200" dirty="0"/>
                        <a:t>:   100</a:t>
                      </a:r>
                    </a:p>
                    <a:p>
                      <a:pPr algn="ctr"/>
                      <a:r>
                        <a:rPr lang="it-IT" sz="1200" dirty="0"/>
                        <a:t>Depth: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  <a:p>
                      <a:pPr algn="ctr"/>
                      <a:r>
                        <a:rPr lang="it-IT" sz="1200" dirty="0" err="1"/>
                        <a:t>Leaf</a:t>
                      </a:r>
                      <a:r>
                        <a:rPr lang="it-IT" sz="1200" dirty="0"/>
                        <a:t>:         2</a:t>
                      </a:r>
                    </a:p>
                    <a:p>
                      <a:pPr algn="ctr"/>
                      <a:r>
                        <a:rPr lang="it-IT" sz="1200" dirty="0"/>
                        <a:t>Split:  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 err="1"/>
                        <a:t>Estim</a:t>
                      </a:r>
                      <a:r>
                        <a:rPr lang="it-IT" sz="1200" dirty="0"/>
                        <a:t>:   100</a:t>
                      </a:r>
                    </a:p>
                    <a:p>
                      <a:pPr algn="ctr"/>
                      <a:r>
                        <a:rPr lang="it-IT" sz="1200" dirty="0"/>
                        <a:t>Rate:     0.1</a:t>
                      </a:r>
                    </a:p>
                    <a:p>
                      <a:pPr algn="ctr"/>
                      <a:r>
                        <a:rPr lang="it-IT" sz="1200" dirty="0"/>
                        <a:t>Depth: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67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043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>
            <a:spLocks noGrp="1"/>
          </p:cNvSpPr>
          <p:nvPr>
            <p:ph type="title"/>
          </p:nvPr>
        </p:nvSpPr>
        <p:spPr>
          <a:xfrm>
            <a:off x="685800" y="238356"/>
            <a:ext cx="52379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oversampling</a:t>
            </a:r>
            <a:endParaRPr dirty="0"/>
          </a:p>
        </p:txBody>
      </p:sp>
      <p:grpSp>
        <p:nvGrpSpPr>
          <p:cNvPr id="512" name="Google Shape;512;p44"/>
          <p:cNvGrpSpPr/>
          <p:nvPr/>
        </p:nvGrpSpPr>
        <p:grpSpPr>
          <a:xfrm>
            <a:off x="297487" y="511867"/>
            <a:ext cx="913425" cy="370975"/>
            <a:chOff x="6514150" y="4420266"/>
            <a:chExt cx="913425" cy="370975"/>
          </a:xfrm>
        </p:grpSpPr>
        <p:sp>
          <p:nvSpPr>
            <p:cNvPr id="513" name="Google Shape;513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486039-4626-39CF-E399-4F88CAEB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" y="2819686"/>
            <a:ext cx="8299174" cy="2214667"/>
          </a:xfrm>
          <a:prstGeom prst="rect">
            <a:avLst/>
          </a:prstGeom>
        </p:spPr>
      </p:pic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23AD93E-9324-22CA-8FAB-60207B7E0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9"/>
          <a:stretch/>
        </p:blipFill>
        <p:spPr>
          <a:xfrm>
            <a:off x="5538620" y="235378"/>
            <a:ext cx="3451435" cy="3143925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0781E1-82B1-1AEB-8563-86C28247133F}"/>
              </a:ext>
            </a:extLst>
          </p:cNvPr>
          <p:cNvSpPr txBox="1"/>
          <p:nvPr/>
        </p:nvSpPr>
        <p:spPr>
          <a:xfrm>
            <a:off x="2226957" y="1488806"/>
            <a:ext cx="281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The size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will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be the one of the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majority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class, more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precisesly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~85% of the size of the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minority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class</a:t>
            </a:r>
          </a:p>
        </p:txBody>
      </p:sp>
      <p:grpSp>
        <p:nvGrpSpPr>
          <p:cNvPr id="9" name="Google Shape;1991;p79">
            <a:extLst>
              <a:ext uri="{FF2B5EF4-FFF2-40B4-BE49-F238E27FC236}">
                <a16:creationId xmlns:a16="http://schemas.microsoft.com/office/drawing/2014/main" id="{79E81DAD-8ABC-76C2-6C08-867F565EA705}"/>
              </a:ext>
            </a:extLst>
          </p:cNvPr>
          <p:cNvGrpSpPr/>
          <p:nvPr/>
        </p:nvGrpSpPr>
        <p:grpSpPr>
          <a:xfrm>
            <a:off x="1210912" y="1750983"/>
            <a:ext cx="517157" cy="429752"/>
            <a:chOff x="4791775" y="1877500"/>
            <a:chExt cx="66725" cy="36975"/>
          </a:xfrm>
          <a:solidFill>
            <a:schemeClr val="accent3"/>
          </a:solidFill>
        </p:grpSpPr>
        <p:sp>
          <p:nvSpPr>
            <p:cNvPr id="10" name="Google Shape;1992;p79">
              <a:extLst>
                <a:ext uri="{FF2B5EF4-FFF2-40B4-BE49-F238E27FC236}">
                  <a16:creationId xmlns:a16="http://schemas.microsoft.com/office/drawing/2014/main" id="{F4245D0B-3CDB-46B0-521F-DAE9945D06F9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993;p79">
              <a:extLst>
                <a:ext uri="{FF2B5EF4-FFF2-40B4-BE49-F238E27FC236}">
                  <a16:creationId xmlns:a16="http://schemas.microsoft.com/office/drawing/2014/main" id="{6004EBF7-CD07-47F8-C372-3D1F5F63CEB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magine 12" descr="Immagine che contiene nero&#10;&#10;Descrizione generata automaticamente">
            <a:extLst>
              <a:ext uri="{FF2B5EF4-FFF2-40B4-BE49-F238E27FC236}">
                <a16:creationId xmlns:a16="http://schemas.microsoft.com/office/drawing/2014/main" id="{87C6CC3A-DA0B-DF12-2E67-9A90D9CF6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157" y="3379303"/>
            <a:ext cx="703843" cy="17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7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/>
          <p:nvPr/>
        </p:nvSpPr>
        <p:spPr>
          <a:xfrm>
            <a:off x="439838" y="196421"/>
            <a:ext cx="8299047" cy="478069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-9144" y="-18289"/>
            <a:ext cx="9144000" cy="51435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2"/>
          <p:cNvSpPr txBox="1">
            <a:spLocks noGrp="1"/>
          </p:cNvSpPr>
          <p:nvPr>
            <p:ph type="title"/>
          </p:nvPr>
        </p:nvSpPr>
        <p:spPr>
          <a:xfrm>
            <a:off x="1644869" y="30035"/>
            <a:ext cx="55084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A</a:t>
            </a:r>
            <a:r>
              <a:rPr lang="en" sz="4400" dirty="0" err="1"/>
              <a:t>ccuracy</a:t>
            </a:r>
            <a:r>
              <a:rPr lang="en" sz="4400" dirty="0"/>
              <a:t> oversampling</a:t>
            </a:r>
            <a:endParaRPr sz="4400" dirty="0"/>
          </a:p>
        </p:txBody>
      </p:sp>
      <p:grpSp>
        <p:nvGrpSpPr>
          <p:cNvPr id="467" name="Google Shape;467;p42"/>
          <p:cNvGrpSpPr/>
          <p:nvPr/>
        </p:nvGrpSpPr>
        <p:grpSpPr>
          <a:xfrm>
            <a:off x="2873075" y="4676762"/>
            <a:ext cx="3397850" cy="187275"/>
            <a:chOff x="-3237675" y="-1132050"/>
            <a:chExt cx="3397850" cy="187275"/>
          </a:xfrm>
        </p:grpSpPr>
        <p:sp>
          <p:nvSpPr>
            <p:cNvPr id="468" name="Google Shape;468;p42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D09E7841-2A47-5222-9E04-8BF659DB4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479664"/>
              </p:ext>
            </p:extLst>
          </p:nvPr>
        </p:nvGraphicFramePr>
        <p:xfrm>
          <a:off x="1371600" y="758951"/>
          <a:ext cx="5858156" cy="41881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8886">
                  <a:extLst>
                    <a:ext uri="{9D8B030D-6E8A-4147-A177-3AD203B41FA5}">
                      <a16:colId xmlns:a16="http://schemas.microsoft.com/office/drawing/2014/main" val="1488653662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1677671176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2409368138"/>
                    </a:ext>
                  </a:extLst>
                </a:gridCol>
                <a:gridCol w="1493090">
                  <a:extLst>
                    <a:ext uri="{9D8B030D-6E8A-4147-A177-3AD203B41FA5}">
                      <a16:colId xmlns:a16="http://schemas.microsoft.com/office/drawing/2014/main" val="1056506319"/>
                    </a:ext>
                  </a:extLst>
                </a:gridCol>
              </a:tblGrid>
              <a:tr h="1047032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1200"/>
                        </a:spcBef>
                      </a:pPr>
                      <a:r>
                        <a:rPr lang="it-IT" dirty="0"/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888967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79.07%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78.15%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77,84%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77.23%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00B050"/>
                          </a:solidFill>
                        </a:rPr>
                        <a:t>79.07%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77.84%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946456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Accuracy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98.76%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99.26%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FF0000"/>
                          </a:solidFill>
                        </a:rPr>
                        <a:t>99.48%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/>
                        <a:t>99.64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99.52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99.64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218238"/>
                  </a:ext>
                </a:extLst>
              </a:tr>
              <a:tr h="1047032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Parameters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Crit</a:t>
                      </a:r>
                      <a:r>
                        <a:rPr lang="it-IT" sz="1200" dirty="0"/>
                        <a:t>: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Gini</a:t>
                      </a:r>
                    </a:p>
                    <a:p>
                      <a:pPr algn="ctr"/>
                      <a:r>
                        <a:rPr lang="it-IT" sz="1200" dirty="0"/>
                        <a:t>Depth: None</a:t>
                      </a:r>
                    </a:p>
                    <a:p>
                      <a:pPr algn="ctr"/>
                      <a:r>
                        <a:rPr lang="it-IT" sz="1200" dirty="0" err="1"/>
                        <a:t>Leaf</a:t>
                      </a:r>
                      <a:r>
                        <a:rPr lang="it-IT" sz="1200" dirty="0"/>
                        <a:t>:          </a:t>
                      </a:r>
                      <a:r>
                        <a:rPr lang="it-IT" sz="1200" dirty="0">
                          <a:solidFill>
                            <a:schemeClr val="accent2"/>
                          </a:solidFill>
                        </a:rPr>
                        <a:t>1 </a:t>
                      </a:r>
                    </a:p>
                    <a:p>
                      <a:pPr algn="ctr"/>
                      <a:r>
                        <a:rPr lang="it-IT" sz="1200" dirty="0"/>
                        <a:t>Split:          </a:t>
                      </a:r>
                      <a:r>
                        <a:rPr lang="it-IT" sz="1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Estim</a:t>
                      </a:r>
                      <a:r>
                        <a:rPr lang="it-IT" sz="1200" dirty="0"/>
                        <a:t>:   100</a:t>
                      </a:r>
                    </a:p>
                    <a:p>
                      <a:pPr algn="ctr"/>
                      <a:r>
                        <a:rPr lang="it-IT" sz="1200" dirty="0"/>
                        <a:t>Depth: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  <a:p>
                      <a:pPr algn="ctr"/>
                      <a:r>
                        <a:rPr lang="it-IT" sz="1200" dirty="0" err="1"/>
                        <a:t>Leaf</a:t>
                      </a:r>
                      <a:r>
                        <a:rPr lang="it-IT" sz="1200" dirty="0"/>
                        <a:t>:  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it-IT" sz="1200" dirty="0"/>
                        <a:t>Split:         </a:t>
                      </a:r>
                      <a:r>
                        <a:rPr lang="it-IT" sz="12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dirty="0" err="1"/>
                        <a:t>Estim</a:t>
                      </a:r>
                      <a:r>
                        <a:rPr lang="it-IT" sz="1400" dirty="0"/>
                        <a:t>:   100</a:t>
                      </a:r>
                    </a:p>
                    <a:p>
                      <a:pPr algn="ctr"/>
                      <a:r>
                        <a:rPr lang="it-IT" sz="1400" dirty="0"/>
                        <a:t>Rate:     0.1</a:t>
                      </a:r>
                    </a:p>
                    <a:p>
                      <a:pPr algn="ctr"/>
                      <a:r>
                        <a:rPr lang="it-IT" sz="1400" dirty="0"/>
                        <a:t>Depth:      </a:t>
                      </a:r>
                      <a:r>
                        <a:rPr lang="it-IT" sz="14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567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94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952395BD-F81C-D15F-3886-EF040620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0" y="979715"/>
            <a:ext cx="8753179" cy="4163785"/>
          </a:xfrm>
          <a:prstGeom prst="rect">
            <a:avLst/>
          </a:prstGeom>
        </p:spPr>
      </p:pic>
      <p:sp>
        <p:nvSpPr>
          <p:cNvPr id="501" name="Google Shape;501;p44"/>
          <p:cNvSpPr txBox="1">
            <a:spLocks noGrp="1"/>
          </p:cNvSpPr>
          <p:nvPr>
            <p:ph type="title"/>
          </p:nvPr>
        </p:nvSpPr>
        <p:spPr>
          <a:xfrm>
            <a:off x="1121228" y="246294"/>
            <a:ext cx="52379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</a:t>
            </a:r>
            <a:r>
              <a:rPr lang="en" dirty="0" err="1"/>
              <a:t>dding</a:t>
            </a:r>
            <a:r>
              <a:rPr lang="en" dirty="0"/>
              <a:t> the original fault</a:t>
            </a:r>
            <a:endParaRPr dirty="0"/>
          </a:p>
        </p:txBody>
      </p:sp>
      <p:grpSp>
        <p:nvGrpSpPr>
          <p:cNvPr id="512" name="Google Shape;512;p44"/>
          <p:cNvGrpSpPr/>
          <p:nvPr/>
        </p:nvGrpSpPr>
        <p:grpSpPr>
          <a:xfrm>
            <a:off x="297487" y="511867"/>
            <a:ext cx="913425" cy="370975"/>
            <a:chOff x="6514150" y="4420266"/>
            <a:chExt cx="913425" cy="370975"/>
          </a:xfrm>
        </p:grpSpPr>
        <p:sp>
          <p:nvSpPr>
            <p:cNvPr id="513" name="Google Shape;513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0781E1-82B1-1AEB-8563-86C28247133F}"/>
              </a:ext>
            </a:extLst>
          </p:cNvPr>
          <p:cNvSpPr txBox="1"/>
          <p:nvPr/>
        </p:nvSpPr>
        <p:spPr>
          <a:xfrm>
            <a:off x="669371" y="3131680"/>
            <a:ext cx="454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This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is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not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a good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increasing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because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of the limited faults in the </a:t>
            </a:r>
            <a:r>
              <a:rPr lang="it-IT" b="1" dirty="0" err="1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original</a:t>
            </a:r>
            <a:r>
              <a:rPr lang="it-IT" b="1" dirty="0">
                <a:solidFill>
                  <a:schemeClr val="tx2">
                    <a:lumMod val="25000"/>
                  </a:schemeClr>
                </a:solidFill>
                <a:latin typeface="Raleway" pitchFamily="2" charset="77"/>
              </a:rPr>
              <a:t> dataset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37AFB60-BA9C-3D8C-C68B-496CA8AC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87" y="1230974"/>
            <a:ext cx="7552743" cy="1340776"/>
          </a:xfrm>
          <a:prstGeom prst="rect">
            <a:avLst/>
          </a:prstGeom>
        </p:spPr>
      </p:pic>
      <p:pic>
        <p:nvPicPr>
          <p:cNvPr id="6" name="Immagine 5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097A38D2-ABB4-3146-3206-9BFC908EC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" r="5328" b="2602"/>
          <a:stretch/>
        </p:blipFill>
        <p:spPr>
          <a:xfrm>
            <a:off x="5608852" y="2166300"/>
            <a:ext cx="3072741" cy="2977200"/>
          </a:xfrm>
          <a:prstGeom prst="rect">
            <a:avLst/>
          </a:prstGeom>
        </p:spPr>
      </p:pic>
      <p:grpSp>
        <p:nvGrpSpPr>
          <p:cNvPr id="11" name="Google Shape;1991;p79">
            <a:extLst>
              <a:ext uri="{FF2B5EF4-FFF2-40B4-BE49-F238E27FC236}">
                <a16:creationId xmlns:a16="http://schemas.microsoft.com/office/drawing/2014/main" id="{920722B7-58BA-9942-395E-2C94BA8CA5C0}"/>
              </a:ext>
            </a:extLst>
          </p:cNvPr>
          <p:cNvGrpSpPr/>
          <p:nvPr/>
        </p:nvGrpSpPr>
        <p:grpSpPr>
          <a:xfrm>
            <a:off x="966562" y="4163786"/>
            <a:ext cx="517157" cy="429752"/>
            <a:chOff x="4791775" y="1877500"/>
            <a:chExt cx="66725" cy="36975"/>
          </a:xfrm>
          <a:solidFill>
            <a:schemeClr val="accent3"/>
          </a:solidFill>
        </p:grpSpPr>
        <p:sp>
          <p:nvSpPr>
            <p:cNvPr id="12" name="Google Shape;1992;p79">
              <a:extLst>
                <a:ext uri="{FF2B5EF4-FFF2-40B4-BE49-F238E27FC236}">
                  <a16:creationId xmlns:a16="http://schemas.microsoft.com/office/drawing/2014/main" id="{2C36AB9A-749F-1080-1FEE-776141254932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993;p79">
              <a:extLst>
                <a:ext uri="{FF2B5EF4-FFF2-40B4-BE49-F238E27FC236}">
                  <a16:creationId xmlns:a16="http://schemas.microsoft.com/office/drawing/2014/main" id="{83E34233-3182-7D9E-1B80-E079E6F8E2F4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991;p79">
            <a:extLst>
              <a:ext uri="{FF2B5EF4-FFF2-40B4-BE49-F238E27FC236}">
                <a16:creationId xmlns:a16="http://schemas.microsoft.com/office/drawing/2014/main" id="{BDB0BED2-6220-0824-7059-34A21F4978E3}"/>
              </a:ext>
            </a:extLst>
          </p:cNvPr>
          <p:cNvGrpSpPr/>
          <p:nvPr/>
        </p:nvGrpSpPr>
        <p:grpSpPr>
          <a:xfrm>
            <a:off x="4693401" y="4133734"/>
            <a:ext cx="517157" cy="429752"/>
            <a:chOff x="4791775" y="1877500"/>
            <a:chExt cx="66725" cy="36975"/>
          </a:xfrm>
          <a:solidFill>
            <a:schemeClr val="accent3"/>
          </a:solidFill>
        </p:grpSpPr>
        <p:sp>
          <p:nvSpPr>
            <p:cNvPr id="15" name="Google Shape;1992;p79">
              <a:extLst>
                <a:ext uri="{FF2B5EF4-FFF2-40B4-BE49-F238E27FC236}">
                  <a16:creationId xmlns:a16="http://schemas.microsoft.com/office/drawing/2014/main" id="{3BBB6B85-7C09-B500-B305-CACC59EA8BAE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993;p79">
              <a:extLst>
                <a:ext uri="{FF2B5EF4-FFF2-40B4-BE49-F238E27FC236}">
                  <a16:creationId xmlns:a16="http://schemas.microsoft.com/office/drawing/2014/main" id="{5844F7E4-6323-DB97-7114-EE901D62DB0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magine 16" descr="Immagine che contiene nero&#10;&#10;Descrizione generata automaticamente">
            <a:extLst>
              <a:ext uri="{FF2B5EF4-FFF2-40B4-BE49-F238E27FC236}">
                <a16:creationId xmlns:a16="http://schemas.microsoft.com/office/drawing/2014/main" id="{0B2F8A0E-E66B-C006-407B-D85C93A8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589" y="2302172"/>
            <a:ext cx="195411" cy="284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3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4"/>
          <p:cNvSpPr/>
          <p:nvPr/>
        </p:nvSpPr>
        <p:spPr>
          <a:xfrm>
            <a:off x="3188291" y="1698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4"/>
          <p:cNvSpPr/>
          <p:nvPr/>
        </p:nvSpPr>
        <p:spPr>
          <a:xfrm>
            <a:off x="1720645" y="519600"/>
            <a:ext cx="7288183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64"/>
          <p:cNvSpPr/>
          <p:nvPr/>
        </p:nvSpPr>
        <p:spPr>
          <a:xfrm>
            <a:off x="1976285" y="832048"/>
            <a:ext cx="6857614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64"/>
          <p:cNvSpPr txBox="1">
            <a:spLocks noGrp="1"/>
          </p:cNvSpPr>
          <p:nvPr>
            <p:ph type="title"/>
          </p:nvPr>
        </p:nvSpPr>
        <p:spPr>
          <a:xfrm>
            <a:off x="1983466" y="1499004"/>
            <a:ext cx="68432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 and possible  developments </a:t>
            </a:r>
            <a:endParaRPr sz="4000" dirty="0"/>
          </a:p>
        </p:txBody>
      </p:sp>
      <p:sp>
        <p:nvSpPr>
          <p:cNvPr id="1342" name="Google Shape;1342;p64"/>
          <p:cNvSpPr txBox="1">
            <a:spLocks noGrp="1"/>
          </p:cNvSpPr>
          <p:nvPr>
            <p:ph type="title" idx="2"/>
          </p:nvPr>
        </p:nvSpPr>
        <p:spPr>
          <a:xfrm>
            <a:off x="1976285" y="718775"/>
            <a:ext cx="68432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6</a:t>
            </a:r>
            <a:endParaRPr sz="4400" dirty="0"/>
          </a:p>
        </p:txBody>
      </p:sp>
      <p:sp>
        <p:nvSpPr>
          <p:cNvPr id="1343" name="Google Shape;1343;p64"/>
          <p:cNvSpPr txBox="1">
            <a:spLocks noGrp="1"/>
          </p:cNvSpPr>
          <p:nvPr>
            <p:ph type="subTitle" idx="1"/>
          </p:nvPr>
        </p:nvSpPr>
        <p:spPr>
          <a:xfrm>
            <a:off x="2123768" y="2571750"/>
            <a:ext cx="6702948" cy="257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ts val="2500"/>
              </a:lnSpc>
            </a:pPr>
            <a:r>
              <a:rPr lang="it-IT" sz="1800" dirty="0"/>
              <a:t>•) The best compromise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b="1" i="1" dirty="0" err="1">
                <a:solidFill>
                  <a:schemeClr val="accent3"/>
                </a:solidFill>
              </a:rPr>
              <a:t>Undersampled</a:t>
            </a:r>
            <a:r>
              <a:rPr lang="it-IT" sz="1800" b="1" i="1" dirty="0">
                <a:solidFill>
                  <a:schemeClr val="accent3"/>
                </a:solidFill>
              </a:rPr>
              <a:t> Random </a:t>
            </a:r>
            <a:r>
              <a:rPr lang="it-IT" sz="1800" b="1" i="1" dirty="0" err="1">
                <a:solidFill>
                  <a:schemeClr val="accent3"/>
                </a:solidFill>
              </a:rPr>
              <a:t>Forest</a:t>
            </a:r>
            <a:r>
              <a:rPr lang="it-IT" sz="1800" dirty="0"/>
              <a:t> </a:t>
            </a:r>
            <a:r>
              <a:rPr lang="it-IT" sz="1800" b="1" i="1" dirty="0">
                <a:solidFill>
                  <a:schemeClr val="accent3"/>
                </a:solidFill>
              </a:rPr>
              <a:t>model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the best recall </a:t>
            </a:r>
            <a:r>
              <a:rPr lang="it-IT" sz="1800" dirty="0" err="1"/>
              <a:t>value</a:t>
            </a:r>
            <a:r>
              <a:rPr lang="it-IT" sz="1800" dirty="0"/>
              <a:t> (</a:t>
            </a:r>
            <a:r>
              <a:rPr lang="it-IT" sz="1800" b="1" dirty="0">
                <a:solidFill>
                  <a:schemeClr val="accent3"/>
                </a:solidFill>
              </a:rPr>
              <a:t>88,92%</a:t>
            </a:r>
            <a:r>
              <a:rPr lang="it-IT" sz="1800" dirty="0"/>
              <a:t>) and </a:t>
            </a:r>
            <a:r>
              <a:rPr lang="it-IT" sz="1800" dirty="0" err="1"/>
              <a:t>still</a:t>
            </a:r>
            <a:r>
              <a:rPr lang="it-IT" sz="1800" dirty="0"/>
              <a:t> a good overall </a:t>
            </a:r>
            <a:r>
              <a:rPr lang="it-IT" sz="1800" dirty="0" err="1"/>
              <a:t>accuracy</a:t>
            </a:r>
            <a:r>
              <a:rPr lang="it-IT" sz="1800" dirty="0"/>
              <a:t> (</a:t>
            </a:r>
            <a:r>
              <a:rPr lang="it-IT" sz="1800" b="1" dirty="0">
                <a:solidFill>
                  <a:schemeClr val="accent3"/>
                </a:solidFill>
              </a:rPr>
              <a:t>94.17%</a:t>
            </a:r>
            <a:r>
              <a:rPr lang="it-IT" sz="1800" dirty="0"/>
              <a:t>), </a:t>
            </a:r>
            <a:r>
              <a:rPr lang="it-IT" sz="1800" dirty="0" err="1"/>
              <a:t>also</a:t>
            </a:r>
            <a:r>
              <a:rPr lang="it-IT" sz="1800" dirty="0"/>
              <a:t> the </a:t>
            </a:r>
            <a:r>
              <a:rPr lang="it-IT" sz="1800" dirty="0" err="1"/>
              <a:t>computation</a:t>
            </a:r>
            <a:r>
              <a:rPr lang="it-IT" sz="1800" dirty="0"/>
              <a:t> time </a:t>
            </a:r>
            <a:r>
              <a:rPr lang="it-IT" sz="1800" dirty="0" err="1"/>
              <a:t>is</a:t>
            </a:r>
            <a:r>
              <a:rPr lang="it-IT" sz="1800" dirty="0"/>
              <a:t> good (</a:t>
            </a:r>
            <a:r>
              <a:rPr lang="it-IT" sz="1800" dirty="0" err="1"/>
              <a:t>undersampled</a:t>
            </a:r>
            <a:r>
              <a:rPr lang="it-IT" sz="1800" dirty="0"/>
              <a:t>).</a:t>
            </a:r>
          </a:p>
          <a:p>
            <a:pPr marL="0" lvl="0" indent="0" algn="l" rtl="0">
              <a:lnSpc>
                <a:spcPts val="25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800" dirty="0"/>
              <a:t>•) A </a:t>
            </a:r>
            <a:r>
              <a:rPr lang="it-IT" sz="1800" dirty="0">
                <a:solidFill>
                  <a:schemeClr val="accent3"/>
                </a:solidFill>
              </a:rPr>
              <a:t>feature engineering step </a:t>
            </a:r>
            <a:r>
              <a:rPr lang="it-IT" sz="1800" dirty="0" err="1"/>
              <a:t>might</a:t>
            </a:r>
            <a:r>
              <a:rPr lang="it-IT" sz="1800" dirty="0"/>
              <a:t> show </a:t>
            </a:r>
            <a:r>
              <a:rPr lang="it-IT" sz="1800" dirty="0" err="1"/>
              <a:t>hidden</a:t>
            </a:r>
            <a:r>
              <a:rPr lang="it-IT" sz="1800" dirty="0"/>
              <a:t> patterns, or some </a:t>
            </a:r>
            <a:r>
              <a:rPr lang="it-IT" sz="1800" dirty="0" err="1"/>
              <a:t>unidentified</a:t>
            </a:r>
            <a:r>
              <a:rPr lang="it-IT" sz="1800" dirty="0"/>
              <a:t> cause of fault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1344" name="Google Shape;1344;p64"/>
          <p:cNvGrpSpPr/>
          <p:nvPr/>
        </p:nvGrpSpPr>
        <p:grpSpPr>
          <a:xfrm rot="-5400000">
            <a:off x="7931883" y="1724319"/>
            <a:ext cx="537556" cy="136576"/>
            <a:chOff x="2641350" y="846250"/>
            <a:chExt cx="413600" cy="105075"/>
          </a:xfrm>
        </p:grpSpPr>
        <p:sp>
          <p:nvSpPr>
            <p:cNvPr id="1345" name="Google Shape;1345;p6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4"/>
          <p:cNvGrpSpPr/>
          <p:nvPr/>
        </p:nvGrpSpPr>
        <p:grpSpPr>
          <a:xfrm rot="-5400000">
            <a:off x="-469872" y="1903642"/>
            <a:ext cx="3397850" cy="187275"/>
            <a:chOff x="-3237675" y="-1132050"/>
            <a:chExt cx="3397850" cy="187275"/>
          </a:xfrm>
        </p:grpSpPr>
        <p:sp>
          <p:nvSpPr>
            <p:cNvPr id="1350" name="Google Shape;1350;p64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4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4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4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4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A1F122-3863-C27A-1A57-ACDFD87D0CA2}"/>
              </a:ext>
            </a:extLst>
          </p:cNvPr>
          <p:cNvSpPr txBox="1"/>
          <p:nvPr/>
        </p:nvSpPr>
        <p:spPr>
          <a:xfrm>
            <a:off x="1864442" y="1910030"/>
            <a:ext cx="54151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500"/>
              <a:buFont typeface="Raleway Medium"/>
              <a:buNone/>
              <a:tabLst/>
              <a:defRPr/>
            </a:pPr>
            <a:r>
              <a:rPr kumimoji="0" lang="it-IT" sz="4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 Medium"/>
                <a:cs typeface="Raleway Medium"/>
                <a:sym typeface="Raleway Medium"/>
              </a:rPr>
              <a:t>Thanks for the </a:t>
            </a:r>
            <a:r>
              <a:rPr kumimoji="0" lang="it-IT" sz="4000" b="0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 Medium"/>
                <a:cs typeface="Raleway Medium"/>
                <a:sym typeface="Raleway Medium"/>
              </a:rPr>
              <a:t>attention</a:t>
            </a:r>
            <a:endParaRPr kumimoji="0" lang="it-IT" sz="4000" b="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 Medium"/>
              <a:cs typeface="Raleway Medium"/>
              <a:sym typeface="Raleway Medium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0BA668-EDCA-A0E6-C272-25BC844A409E}"/>
              </a:ext>
            </a:extLst>
          </p:cNvPr>
          <p:cNvSpPr txBox="1"/>
          <p:nvPr/>
        </p:nvSpPr>
        <p:spPr>
          <a:xfrm>
            <a:off x="6661356" y="4313799"/>
            <a:ext cx="2482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2500"/>
              <a:buFont typeface="Raleway Medium"/>
              <a:buNone/>
              <a:tabLst/>
              <a:defRPr/>
            </a:pP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CFCFCF"/>
                </a:solidFill>
                <a:effectLst/>
                <a:uLnTx/>
                <a:uFillTx/>
                <a:latin typeface="Raleway Medium"/>
                <a:cs typeface="Raleway Medium"/>
                <a:sym typeface="Raleway Medium"/>
              </a:rPr>
              <a:t>Chiesa Nicola S4825218 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4"/>
          <p:cNvSpPr txBox="1">
            <a:spLocks noGrp="1"/>
          </p:cNvSpPr>
          <p:nvPr>
            <p:ph type="body" idx="1"/>
          </p:nvPr>
        </p:nvSpPr>
        <p:spPr>
          <a:xfrm>
            <a:off x="720000" y="1040914"/>
            <a:ext cx="7884504" cy="3655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Features: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  <a:p>
            <a:pPr indent="-304800">
              <a:spcBef>
                <a:spcPts val="600"/>
              </a:spcBef>
              <a:buSzPts val="1200"/>
            </a:pPr>
            <a:r>
              <a:rPr lang="en" sz="1200" b="1" dirty="0"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ID</a:t>
            </a:r>
            <a:r>
              <a:rPr lang="en" sz="1200" dirty="0">
                <a:uFill>
                  <a:noFill/>
                </a:uFill>
              </a:rPr>
              <a:t>: al</a:t>
            </a:r>
            <a:r>
              <a:rPr lang="it-IT" sz="1200" dirty="0" err="1">
                <a:uFill>
                  <a:noFill/>
                </a:uFill>
              </a:rPr>
              <a:t>ph</a:t>
            </a:r>
            <a:r>
              <a:rPr lang="en" sz="1200" dirty="0" err="1">
                <a:uFill>
                  <a:noFill/>
                </a:uFill>
              </a:rPr>
              <a:t>anumeric</a:t>
            </a:r>
            <a:r>
              <a:rPr lang="en" sz="1200" dirty="0">
                <a:uFill>
                  <a:noFill/>
                </a:uFill>
              </a:rPr>
              <a:t> code representing the </a:t>
            </a:r>
            <a:r>
              <a:rPr lang="en" sz="1200" dirty="0" err="1">
                <a:uFill>
                  <a:noFill/>
                </a:uFill>
              </a:rPr>
              <a:t>particulare</a:t>
            </a:r>
            <a:r>
              <a:rPr lang="en" sz="1200" dirty="0">
                <a:uFill>
                  <a:noFill/>
                </a:uFill>
              </a:rPr>
              <a:t> device</a:t>
            </a:r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 err="1">
                <a:uFill>
                  <a:noFill/>
                </a:uFill>
              </a:rPr>
              <a:t>Type</a:t>
            </a:r>
            <a:r>
              <a:rPr lang="it-IT" sz="1200" dirty="0">
                <a:uFill>
                  <a:noFill/>
                </a:uFill>
              </a:rPr>
              <a:t>: </a:t>
            </a:r>
            <a:r>
              <a:rPr lang="it-IT" sz="1200" dirty="0" err="1">
                <a:uFill>
                  <a:noFill/>
                </a:uFill>
              </a:rPr>
              <a:t>char</a:t>
            </a:r>
            <a:r>
              <a:rPr lang="it-IT" sz="1200" dirty="0">
                <a:uFill>
                  <a:noFill/>
                </a:uFill>
              </a:rPr>
              <a:t> L, M, or H for low, medium and high </a:t>
            </a:r>
            <a:r>
              <a:rPr lang="it-IT" sz="1200" dirty="0" err="1">
                <a:uFill>
                  <a:noFill/>
                </a:uFill>
              </a:rPr>
              <a:t>as</a:t>
            </a:r>
            <a:r>
              <a:rPr lang="it-IT" sz="1200" dirty="0">
                <a:uFill>
                  <a:noFill/>
                </a:uFill>
              </a:rPr>
              <a:t> product </a:t>
            </a:r>
            <a:r>
              <a:rPr lang="it-IT" sz="1200" dirty="0" err="1">
                <a:uFill>
                  <a:noFill/>
                </a:uFill>
              </a:rPr>
              <a:t>quality</a:t>
            </a:r>
            <a:r>
              <a:rPr lang="it-IT" sz="1200" dirty="0">
                <a:uFill>
                  <a:noFill/>
                </a:uFill>
              </a:rPr>
              <a:t> </a:t>
            </a:r>
            <a:r>
              <a:rPr lang="it-IT" sz="1200" dirty="0" err="1">
                <a:uFill>
                  <a:noFill/>
                </a:uFill>
              </a:rPr>
              <a:t>variants</a:t>
            </a:r>
            <a:r>
              <a:rPr lang="it-IT" sz="1200" dirty="0">
                <a:uFill>
                  <a:noFill/>
                </a:uFill>
              </a:rPr>
              <a:t>.</a:t>
            </a:r>
            <a:endParaRPr sz="1200" dirty="0"/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>
                <a:uFill>
                  <a:noFill/>
                </a:uFill>
              </a:rPr>
              <a:t>Air temperature </a:t>
            </a:r>
            <a:r>
              <a:rPr lang="it-IT" sz="1200" dirty="0">
                <a:uFill>
                  <a:noFill/>
                </a:uFill>
              </a:rPr>
              <a:t>[K]</a:t>
            </a:r>
            <a:r>
              <a:rPr lang="en" sz="1200" dirty="0">
                <a:uFill>
                  <a:noFill/>
                </a:uFill>
              </a:rPr>
              <a:t>: float representing the temperature of the air</a:t>
            </a:r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 temperature [K]</a:t>
            </a:r>
            <a:r>
              <a:rPr lang="it-IT" sz="1200" b="1" dirty="0">
                <a:uFill>
                  <a:noFill/>
                </a:uFill>
              </a:rPr>
              <a:t>: </a:t>
            </a:r>
            <a:r>
              <a:rPr lang="en" sz="1200" dirty="0">
                <a:uFill>
                  <a:noFill/>
                </a:uFill>
              </a:rPr>
              <a:t>float representing the temperature inside the process</a:t>
            </a:r>
            <a:endParaRPr lang="it-IT" sz="1200" dirty="0">
              <a:uFill>
                <a:noFill/>
              </a:uFill>
            </a:endParaRPr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 err="1"/>
              <a:t>Rotational</a:t>
            </a:r>
            <a:r>
              <a:rPr lang="it-IT" sz="1200" b="1" dirty="0"/>
              <a:t> speed [rpm]: </a:t>
            </a:r>
            <a:r>
              <a:rPr lang="it-IT" sz="1200" dirty="0" err="1"/>
              <a:t>int</a:t>
            </a:r>
            <a:r>
              <a:rPr lang="it-IT" sz="1200" dirty="0"/>
              <a:t>, the </a:t>
            </a:r>
            <a:r>
              <a:rPr lang="it-IT" sz="1200" dirty="0" err="1"/>
              <a:t>rotational</a:t>
            </a:r>
            <a:r>
              <a:rPr lang="it-IT" sz="1200" dirty="0"/>
              <a:t> </a:t>
            </a:r>
            <a:r>
              <a:rPr lang="it-IT" sz="1200" dirty="0" err="1"/>
              <a:t>spees</a:t>
            </a:r>
            <a:r>
              <a:rPr lang="it-IT" sz="1200" dirty="0"/>
              <a:t> of the device </a:t>
            </a:r>
            <a:endParaRPr lang="it-IT" sz="1200" b="1" dirty="0"/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/>
              <a:t>Torque [Nm]: </a:t>
            </a:r>
            <a:r>
              <a:rPr lang="it-IT" sz="1200" dirty="0"/>
              <a:t>float, the torque of the device </a:t>
            </a:r>
            <a:endParaRPr lang="it-IT" sz="1200" b="1" dirty="0"/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/>
              <a:t>Tool </a:t>
            </a:r>
            <a:r>
              <a:rPr lang="it-IT" sz="1200" b="1" dirty="0" err="1"/>
              <a:t>wear</a:t>
            </a:r>
            <a:r>
              <a:rPr lang="it-IT" sz="1200" b="1" dirty="0"/>
              <a:t> [min]: </a:t>
            </a:r>
            <a:r>
              <a:rPr lang="it-IT" sz="1200" dirty="0" err="1"/>
              <a:t>int</a:t>
            </a:r>
            <a:r>
              <a:rPr lang="it-IT" sz="1200" dirty="0"/>
              <a:t>, time in </a:t>
            </a:r>
            <a:r>
              <a:rPr lang="it-IT" sz="1200" dirty="0" err="1"/>
              <a:t>which</a:t>
            </a:r>
            <a:r>
              <a:rPr lang="it-IT" sz="1200" dirty="0"/>
              <a:t> the device </a:t>
            </a:r>
            <a:r>
              <a:rPr lang="it-IT" sz="1200" dirty="0" err="1"/>
              <a:t>has</a:t>
            </a:r>
            <a:r>
              <a:rPr lang="it-IT" sz="1200" dirty="0"/>
              <a:t> </a:t>
            </a:r>
            <a:r>
              <a:rPr lang="it-IT" sz="1200" dirty="0" err="1"/>
              <a:t>been</a:t>
            </a:r>
            <a:r>
              <a:rPr lang="it-IT" sz="1200" dirty="0"/>
              <a:t> </a:t>
            </a:r>
            <a:r>
              <a:rPr lang="it-IT" sz="1200" dirty="0" err="1"/>
              <a:t>used</a:t>
            </a:r>
            <a:endParaRPr lang="it-IT" sz="1200" dirty="0"/>
          </a:p>
          <a:p>
            <a:pPr indent="-304800">
              <a:spcBef>
                <a:spcPts val="600"/>
              </a:spcBef>
              <a:buSzPts val="1200"/>
            </a:pPr>
            <a:r>
              <a:rPr lang="it-IT" sz="1200" b="1" dirty="0"/>
              <a:t>Machine </a:t>
            </a:r>
            <a:r>
              <a:rPr lang="it-IT" sz="1200" b="1" dirty="0" err="1"/>
              <a:t>failure</a:t>
            </a:r>
            <a:r>
              <a:rPr lang="it-IT" sz="1200" b="1" dirty="0"/>
              <a:t>: </a:t>
            </a:r>
            <a:r>
              <a:rPr lang="it-IT" sz="1200" dirty="0" err="1"/>
              <a:t>int</a:t>
            </a:r>
            <a:r>
              <a:rPr lang="it-IT" sz="1200" dirty="0"/>
              <a:t>, one </a:t>
            </a:r>
            <a:r>
              <a:rPr lang="it-IT" sz="1200" dirty="0" err="1"/>
              <a:t>if</a:t>
            </a:r>
            <a:r>
              <a:rPr lang="it-IT" sz="1200" dirty="0"/>
              <a:t> the machine </a:t>
            </a:r>
            <a:r>
              <a:rPr lang="it-IT" sz="1200" dirty="0" err="1"/>
              <a:t>has</a:t>
            </a:r>
            <a:r>
              <a:rPr lang="it-IT" sz="1200" dirty="0"/>
              <a:t> </a:t>
            </a:r>
            <a:r>
              <a:rPr lang="it-IT" sz="1200" dirty="0" err="1"/>
              <a:t>failed</a:t>
            </a:r>
            <a:r>
              <a:rPr lang="it-IT" sz="1200" dirty="0"/>
              <a:t> in </a:t>
            </a:r>
            <a:r>
              <a:rPr lang="it-IT" sz="1200" dirty="0" err="1"/>
              <a:t>this</a:t>
            </a:r>
            <a:r>
              <a:rPr lang="it-IT" sz="1200" dirty="0"/>
              <a:t> </a:t>
            </a:r>
            <a:r>
              <a:rPr lang="it-IT" sz="1200" dirty="0" err="1"/>
              <a:t>particular</a:t>
            </a:r>
            <a:r>
              <a:rPr lang="it-IT" sz="1200" dirty="0"/>
              <a:t> </a:t>
            </a:r>
            <a:r>
              <a:rPr lang="it-IT" sz="1200" dirty="0" err="1"/>
              <a:t>datapoint</a:t>
            </a:r>
            <a:r>
              <a:rPr lang="it-IT" sz="1200" dirty="0"/>
              <a:t> for </a:t>
            </a:r>
            <a:r>
              <a:rPr lang="it-IT" sz="1200" dirty="0" err="1"/>
              <a:t>any</a:t>
            </a:r>
            <a:r>
              <a:rPr lang="it-IT" sz="1200" dirty="0"/>
              <a:t> of the following </a:t>
            </a:r>
            <a:r>
              <a:rPr lang="it-IT" sz="1200" dirty="0" err="1"/>
              <a:t>failure</a:t>
            </a:r>
            <a:r>
              <a:rPr lang="it-IT" sz="1200" dirty="0"/>
              <a:t> </a:t>
            </a:r>
            <a:r>
              <a:rPr lang="it-IT" sz="1200" dirty="0" err="1"/>
              <a:t>modes</a:t>
            </a:r>
            <a:endParaRPr lang="it-IT" sz="1200" dirty="0"/>
          </a:p>
        </p:txBody>
      </p:sp>
      <p:sp>
        <p:nvSpPr>
          <p:cNvPr id="1769" name="Google Shape;176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Attributes</a:t>
            </a:r>
            <a:endParaRPr dirty="0"/>
          </a:p>
        </p:txBody>
      </p:sp>
      <p:cxnSp>
        <p:nvCxnSpPr>
          <p:cNvPr id="1770" name="Google Shape;1770;p74"/>
          <p:cNvCxnSpPr/>
          <p:nvPr/>
        </p:nvCxnSpPr>
        <p:spPr>
          <a:xfrm>
            <a:off x="6811450" y="737075"/>
            <a:ext cx="2341500" cy="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1" name="Google Shape;1771;p74"/>
          <p:cNvGrpSpPr/>
          <p:nvPr/>
        </p:nvGrpSpPr>
        <p:grpSpPr>
          <a:xfrm>
            <a:off x="5789413" y="663087"/>
            <a:ext cx="537556" cy="136576"/>
            <a:chOff x="2641350" y="846250"/>
            <a:chExt cx="413600" cy="105075"/>
          </a:xfrm>
        </p:grpSpPr>
        <p:sp>
          <p:nvSpPr>
            <p:cNvPr id="1772" name="Google Shape;1772;p7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Attributes</a:t>
            </a:r>
            <a:endParaRPr dirty="0"/>
          </a:p>
        </p:txBody>
      </p:sp>
      <p:cxnSp>
        <p:nvCxnSpPr>
          <p:cNvPr id="1770" name="Google Shape;1770;p74"/>
          <p:cNvCxnSpPr/>
          <p:nvPr/>
        </p:nvCxnSpPr>
        <p:spPr>
          <a:xfrm>
            <a:off x="6811450" y="737075"/>
            <a:ext cx="2341500" cy="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1" name="Google Shape;1771;p74"/>
          <p:cNvGrpSpPr/>
          <p:nvPr/>
        </p:nvGrpSpPr>
        <p:grpSpPr>
          <a:xfrm>
            <a:off x="5789413" y="663087"/>
            <a:ext cx="537556" cy="136576"/>
            <a:chOff x="2641350" y="846250"/>
            <a:chExt cx="413600" cy="105075"/>
          </a:xfrm>
        </p:grpSpPr>
        <p:sp>
          <p:nvSpPr>
            <p:cNvPr id="1772" name="Google Shape;1772;p7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CBA566-9F75-203D-443E-EB6E02563F17}"/>
              </a:ext>
            </a:extLst>
          </p:cNvPr>
          <p:cNvSpPr txBox="1"/>
          <p:nvPr/>
        </p:nvSpPr>
        <p:spPr>
          <a:xfrm>
            <a:off x="720001" y="1089071"/>
            <a:ext cx="770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-IT" sz="25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Bebas Neue"/>
                <a:ea typeface="Bebas Neue"/>
                <a:cs typeface="Bebas Neue"/>
                <a:sym typeface="Bebas Neue"/>
              </a:rPr>
              <a:t>Failure</a:t>
            </a:r>
            <a:r>
              <a:rPr lang="it-IT" sz="2500" dirty="0">
                <a:solidFill>
                  <a:srgbClr val="3C3C3B"/>
                </a:solidFill>
                <a:latin typeface="Bebas Neue"/>
                <a:ea typeface="Bebas Neue"/>
                <a:cs typeface="Bebas Neue"/>
                <a:sym typeface="Bebas Neue"/>
              </a:rPr>
              <a:t> Mode (</a:t>
            </a:r>
            <a:r>
              <a:rPr lang="it-IT" sz="2500" dirty="0" err="1">
                <a:solidFill>
                  <a:srgbClr val="3C3C3B"/>
                </a:solidFill>
                <a:latin typeface="Bebas Neue"/>
                <a:ea typeface="Bebas Neue"/>
                <a:cs typeface="Bebas Neue"/>
                <a:sym typeface="Bebas Neue"/>
              </a:rPr>
              <a:t>int</a:t>
            </a:r>
            <a:r>
              <a:rPr lang="it-IT" sz="2500" dirty="0">
                <a:solidFill>
                  <a:srgbClr val="3C3C3B"/>
                </a:solidFill>
                <a:latin typeface="Bebas Neue"/>
                <a:ea typeface="Bebas Neue"/>
                <a:cs typeface="Bebas Neue"/>
                <a:sym typeface="Bebas Neue"/>
              </a:rPr>
              <a:t>) : </a:t>
            </a: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r>
              <a:rPr lang="it-IT" sz="1200" b="1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H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eat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dissipation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(HDF):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heat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dissipation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causes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a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,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if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the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difference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between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air and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temperature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below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8.6 K and the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rotational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speed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below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1380 rpm.</a:t>
            </a: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r>
              <a:rPr lang="it-IT" sz="1200" b="1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ower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(PWF): the product of torque and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rotational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speed (in rad/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)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equals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the power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required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for the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.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If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this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power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below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3500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or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above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9000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, the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.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Raleway Medium"/>
              <a:cs typeface="Raleway Medium"/>
              <a:sym typeface="Raleway Medium"/>
            </a:endParaRP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r>
              <a:rPr lang="it-IT" sz="1200" b="1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O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verstrain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(OSF)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: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if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the product of tool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wear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and torque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exceeds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11,000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minNm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for the L product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variant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(12,000 M, 13,000 H), the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fails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due to </a:t>
            </a:r>
            <a:r>
              <a:rPr lang="it-IT" sz="1200" dirty="0" err="1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overstrain</a:t>
            </a:r>
            <a:r>
              <a:rPr lang="it-IT" sz="1200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.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>
                <a:noFill/>
              </a:uFill>
              <a:latin typeface="Raleway Medium"/>
              <a:cs typeface="Raleway Medium"/>
              <a:sym typeface="Raleway Medium"/>
              <a:hlinkClick r:id="rId3"/>
            </a:endParaRP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r>
              <a:rPr lang="it-IT" sz="1200" b="1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andom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failures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(RNF):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each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has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a chance of 0,1 % to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regardless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of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its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process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parameters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.</a:t>
            </a: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r>
              <a:rPr lang="it-IT" sz="1200" b="1" dirty="0">
                <a:solidFill>
                  <a:srgbClr val="3C3C3B"/>
                </a:solidFill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T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ool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wear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failure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(TWF): the tool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will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be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replaced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at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a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randomly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selected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tool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wear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time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between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 200 ~ 240 </a:t>
            </a:r>
            <a:r>
              <a:rPr kumimoji="0" lang="it-I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mins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>
                  <a:noFill/>
                </a:uFill>
                <a:latin typeface="Raleway Medium"/>
                <a:cs typeface="Raleway Medium"/>
                <a:sym typeface="Raleway Medium"/>
              </a:rPr>
              <a:t>.</a:t>
            </a:r>
          </a:p>
          <a:p>
            <a:pPr marL="457200" indent="-304800">
              <a:spcBef>
                <a:spcPts val="900"/>
              </a:spcBef>
              <a:buClr>
                <a:srgbClr val="3C3C3B"/>
              </a:buClr>
              <a:buSzPts val="1200"/>
              <a:buFont typeface="Raleway Medium"/>
              <a:buChar char="●"/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112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nero&#10;&#10;Descrizione generata automaticamente">
            <a:extLst>
              <a:ext uri="{FF2B5EF4-FFF2-40B4-BE49-F238E27FC236}">
                <a16:creationId xmlns:a16="http://schemas.microsoft.com/office/drawing/2014/main" id="{8205D187-A47A-68DA-F3CB-639B674F3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" y="1139178"/>
            <a:ext cx="366176" cy="3394722"/>
          </a:xfrm>
          <a:prstGeom prst="rect">
            <a:avLst/>
          </a:prstGeom>
        </p:spPr>
      </p:pic>
      <p:sp>
        <p:nvSpPr>
          <p:cNvPr id="482" name="Google Shape;482;p43"/>
          <p:cNvSpPr/>
          <p:nvPr/>
        </p:nvSpPr>
        <p:spPr>
          <a:xfrm>
            <a:off x="420078" y="53505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43"/>
          <p:cNvSpPr txBox="1">
            <a:spLocks noGrp="1"/>
          </p:cNvSpPr>
          <p:nvPr>
            <p:ph type="title"/>
          </p:nvPr>
        </p:nvSpPr>
        <p:spPr>
          <a:xfrm>
            <a:off x="635928" y="1437216"/>
            <a:ext cx="367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OUR goal</a:t>
            </a:r>
            <a:endParaRPr sz="5400" dirty="0"/>
          </a:p>
        </p:txBody>
      </p:sp>
      <p:grpSp>
        <p:nvGrpSpPr>
          <p:cNvPr id="485" name="Google Shape;485;p43"/>
          <p:cNvGrpSpPr/>
          <p:nvPr/>
        </p:nvGrpSpPr>
        <p:grpSpPr>
          <a:xfrm rot="10800000">
            <a:off x="-443837" y="4369966"/>
            <a:ext cx="2159530" cy="548628"/>
            <a:chOff x="2641350" y="846250"/>
            <a:chExt cx="413600" cy="105075"/>
          </a:xfrm>
        </p:grpSpPr>
        <p:sp>
          <p:nvSpPr>
            <p:cNvPr id="486" name="Google Shape;486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3"/>
          <p:cNvSpPr/>
          <p:nvPr/>
        </p:nvSpPr>
        <p:spPr>
          <a:xfrm>
            <a:off x="2586546" y="199491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1" name="Google Shape;491;p43"/>
          <p:cNvGrpSpPr/>
          <p:nvPr/>
        </p:nvGrpSpPr>
        <p:grpSpPr>
          <a:xfrm>
            <a:off x="3328486" y="917845"/>
            <a:ext cx="537556" cy="136576"/>
            <a:chOff x="2641350" y="846250"/>
            <a:chExt cx="413600" cy="105075"/>
          </a:xfrm>
        </p:grpSpPr>
        <p:sp>
          <p:nvSpPr>
            <p:cNvPr id="492" name="Google Shape;492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3"/>
          <p:cNvSpPr txBox="1">
            <a:spLocks noGrp="1"/>
          </p:cNvSpPr>
          <p:nvPr>
            <p:ph type="body" idx="1"/>
          </p:nvPr>
        </p:nvSpPr>
        <p:spPr>
          <a:xfrm>
            <a:off x="571471" y="2175670"/>
            <a:ext cx="3804813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Given an instance </a:t>
            </a:r>
            <a:r>
              <a:rPr lang="en" sz="2000" b="1" dirty="0">
                <a:solidFill>
                  <a:schemeClr val="accent3"/>
                </a:solidFill>
              </a:rPr>
              <a:t>detect</a:t>
            </a:r>
            <a:r>
              <a:rPr lang="en" sz="2000" dirty="0"/>
              <a:t> if there is a fault</a:t>
            </a:r>
          </a:p>
        </p:txBody>
      </p:sp>
      <p:pic>
        <p:nvPicPr>
          <p:cNvPr id="3" name="Immagine 2" descr="Immagine che contiene schizzo, cerchio, modello&#10;&#10;Descrizione generata automaticamente">
            <a:extLst>
              <a:ext uri="{FF2B5EF4-FFF2-40B4-BE49-F238E27FC236}">
                <a16:creationId xmlns:a16="http://schemas.microsoft.com/office/drawing/2014/main" id="{79F235E3-0025-2353-9060-E8A39543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844" y="1077888"/>
            <a:ext cx="4720831" cy="3128089"/>
          </a:xfrm>
          <a:prstGeom prst="rect">
            <a:avLst/>
          </a:prstGeom>
          <a:effectLst>
            <a:glow rad="448713">
              <a:schemeClr val="accent1">
                <a:alpha val="9539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0"/>
          <p:cNvSpPr/>
          <p:nvPr/>
        </p:nvSpPr>
        <p:spPr>
          <a:xfrm>
            <a:off x="632949" y="1017725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632949" y="1630416"/>
            <a:ext cx="2408049" cy="104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/>
              <a:t>iMporting</a:t>
            </a:r>
            <a:r>
              <a:rPr lang="en" sz="2800" dirty="0"/>
              <a:t> dataset and </a:t>
            </a:r>
            <a:r>
              <a:rPr lang="it-IT" sz="2800" dirty="0"/>
              <a:t>libraries</a:t>
            </a:r>
            <a:endParaRPr sz="2800"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 idx="2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/>
              <a:t>Cleaning</a:t>
            </a:r>
            <a:r>
              <a:rPr lang="it-IT" sz="2800" dirty="0"/>
              <a:t> and Encoding</a:t>
            </a:r>
          </a:p>
        </p:txBody>
      </p:sp>
      <p:sp>
        <p:nvSpPr>
          <p:cNvPr id="417" name="Google Shape;417;p40"/>
          <p:cNvSpPr txBox="1">
            <a:spLocks noGrp="1"/>
          </p:cNvSpPr>
          <p:nvPr>
            <p:ph type="title" idx="4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 idx="6"/>
          </p:nvPr>
        </p:nvSpPr>
        <p:spPr>
          <a:xfrm>
            <a:off x="6087599" y="1853212"/>
            <a:ext cx="24951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/>
              <a:t>Decision</a:t>
            </a:r>
            <a:r>
              <a:rPr lang="it-IT" sz="2800" dirty="0"/>
              <a:t> </a:t>
            </a:r>
            <a:r>
              <a:rPr lang="it-IT" sz="2800" dirty="0" err="1"/>
              <a:t>tree</a:t>
            </a:r>
            <a:r>
              <a:rPr lang="it-IT" sz="2800" dirty="0"/>
              <a:t> – Random </a:t>
            </a:r>
            <a:r>
              <a:rPr lang="it-IT" sz="2800" dirty="0" err="1"/>
              <a:t>forest</a:t>
            </a:r>
            <a:r>
              <a:rPr lang="it-IT" sz="2800" dirty="0"/>
              <a:t> - </a:t>
            </a:r>
            <a:r>
              <a:rPr lang="it-IT" sz="2800" dirty="0" err="1"/>
              <a:t>Gradient</a:t>
            </a:r>
            <a:r>
              <a:rPr lang="it-IT" sz="2800" dirty="0"/>
              <a:t> </a:t>
            </a:r>
            <a:r>
              <a:rPr lang="it-IT" sz="2800" dirty="0" err="1"/>
              <a:t>boosting</a:t>
            </a:r>
            <a:endParaRPr lang="it-IT" sz="2800" dirty="0"/>
          </a:p>
        </p:txBody>
      </p:sp>
      <p:sp>
        <p:nvSpPr>
          <p:cNvPr id="420" name="Google Shape;420;p40"/>
          <p:cNvSpPr txBox="1">
            <a:spLocks noGrp="1"/>
          </p:cNvSpPr>
          <p:nvPr>
            <p:ph type="title" idx="7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title" idx="9"/>
          </p:nvPr>
        </p:nvSpPr>
        <p:spPr>
          <a:xfrm>
            <a:off x="712299" y="3575979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Looking at the data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423" name="Google Shape;423;p40"/>
          <p:cNvSpPr txBox="1">
            <a:spLocks noGrp="1"/>
          </p:cNvSpPr>
          <p:nvPr>
            <p:ph type="title" idx="13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title" idx="15"/>
          </p:nvPr>
        </p:nvSpPr>
        <p:spPr>
          <a:xfrm>
            <a:off x="3403800" y="3575979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accent2"/>
                </a:solidFill>
              </a:rPr>
              <a:t>B</a:t>
            </a:r>
            <a:r>
              <a:rPr lang="en" sz="2800" dirty="0" err="1">
                <a:solidFill>
                  <a:schemeClr val="accent2"/>
                </a:solidFill>
              </a:rPr>
              <a:t>alancing</a:t>
            </a:r>
            <a:r>
              <a:rPr lang="en" sz="2800" dirty="0">
                <a:solidFill>
                  <a:schemeClr val="accent2"/>
                </a:solidFill>
              </a:rPr>
              <a:t> the data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 idx="16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 idx="18"/>
          </p:nvPr>
        </p:nvSpPr>
        <p:spPr>
          <a:xfrm>
            <a:off x="6087599" y="3305404"/>
            <a:ext cx="2444531" cy="1359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accent2"/>
                </a:solidFill>
              </a:rPr>
              <a:t>Conclusions</a:t>
            </a:r>
            <a:r>
              <a:rPr lang="it-IT" sz="2800" dirty="0">
                <a:solidFill>
                  <a:schemeClr val="accent2"/>
                </a:solidFill>
              </a:rPr>
              <a:t> and </a:t>
            </a:r>
            <a:r>
              <a:rPr lang="it-IT" sz="2800" dirty="0" err="1">
                <a:solidFill>
                  <a:schemeClr val="accent2"/>
                </a:solidFill>
              </a:rPr>
              <a:t>possible</a:t>
            </a:r>
            <a:r>
              <a:rPr lang="it-IT" sz="2800" dirty="0">
                <a:solidFill>
                  <a:schemeClr val="accent2"/>
                </a:solidFill>
              </a:rPr>
              <a:t> </a:t>
            </a:r>
            <a:r>
              <a:rPr lang="it-IT" sz="2800" dirty="0" err="1">
                <a:solidFill>
                  <a:schemeClr val="accent2"/>
                </a:solidFill>
              </a:rPr>
              <a:t>developments</a:t>
            </a:r>
            <a:r>
              <a:rPr lang="it-IT" sz="2800" dirty="0">
                <a:solidFill>
                  <a:schemeClr val="accent2"/>
                </a:solidFill>
              </a:rPr>
              <a:t> 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19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process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432" name="Google Shape;432;p40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" name="Google Shape;434;p40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35" name="Google Shape;435;p4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title"/>
          </p:nvPr>
        </p:nvSpPr>
        <p:spPr>
          <a:xfrm>
            <a:off x="720000" y="289762"/>
            <a:ext cx="7704000" cy="57270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importing and reading data</a:t>
            </a:r>
            <a:endParaRPr dirty="0"/>
          </a:p>
        </p:txBody>
      </p:sp>
      <p:cxnSp>
        <p:nvCxnSpPr>
          <p:cNvPr id="446" name="Google Shape;446;p41"/>
          <p:cNvCxnSpPr/>
          <p:nvPr/>
        </p:nvCxnSpPr>
        <p:spPr>
          <a:xfrm rot="10800000" flipH="1">
            <a:off x="3693841" y="3870674"/>
            <a:ext cx="4990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7" name="Google Shape;447;p41"/>
          <p:cNvGrpSpPr/>
          <p:nvPr/>
        </p:nvGrpSpPr>
        <p:grpSpPr>
          <a:xfrm>
            <a:off x="4150189" y="3647695"/>
            <a:ext cx="537556" cy="136576"/>
            <a:chOff x="2641350" y="846250"/>
            <a:chExt cx="413600" cy="105075"/>
          </a:xfrm>
        </p:grpSpPr>
        <p:sp>
          <p:nvSpPr>
            <p:cNvPr id="448" name="Google Shape;448;p4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E7DBAB2-B9EA-B505-65B6-44011FAFA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"/>
          <a:stretch/>
        </p:blipFill>
        <p:spPr>
          <a:xfrm>
            <a:off x="0" y="4685014"/>
            <a:ext cx="8224045" cy="469887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C256ACD-DAFD-82BB-6C11-D6084D24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4546"/>
            <a:ext cx="5357004" cy="3828616"/>
          </a:xfrm>
          <a:prstGeom prst="rect">
            <a:avLst/>
          </a:prstGeom>
        </p:spPr>
      </p:pic>
      <p:sp>
        <p:nvSpPr>
          <p:cNvPr id="444" name="Google Shape;444;p41"/>
          <p:cNvSpPr/>
          <p:nvPr/>
        </p:nvSpPr>
        <p:spPr>
          <a:xfrm>
            <a:off x="4007973" y="1764053"/>
            <a:ext cx="4522734" cy="238402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glow>
              <a:schemeClr val="bg2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36694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41"/>
          <p:cNvSpPr txBox="1">
            <a:spLocks noGrp="1"/>
          </p:cNvSpPr>
          <p:nvPr>
            <p:ph type="subTitle" idx="1"/>
          </p:nvPr>
        </p:nvSpPr>
        <p:spPr>
          <a:xfrm>
            <a:off x="4233337" y="2071816"/>
            <a:ext cx="4072006" cy="17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>
                <a:solidFill>
                  <a:schemeClr val="accent2"/>
                </a:solidFill>
              </a:rPr>
              <a:t>Just </a:t>
            </a:r>
            <a:r>
              <a:rPr lang="it-IT" dirty="0" err="1">
                <a:solidFill>
                  <a:schemeClr val="accent2"/>
                </a:solidFill>
              </a:rPr>
              <a:t>importing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all</a:t>
            </a:r>
            <a:r>
              <a:rPr lang="it-IT" dirty="0">
                <a:solidFill>
                  <a:schemeClr val="accent2"/>
                </a:solidFill>
              </a:rPr>
              <a:t> the </a:t>
            </a:r>
            <a:r>
              <a:rPr lang="it-IT" dirty="0" err="1">
                <a:solidFill>
                  <a:schemeClr val="accent2"/>
                </a:solidFill>
              </a:rPr>
              <a:t>needed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pakage</a:t>
            </a:r>
            <a:r>
              <a:rPr lang="it-IT" dirty="0" err="1"/>
              <a:t>s</a:t>
            </a:r>
            <a:r>
              <a:rPr lang="it-IT" dirty="0"/>
              <a:t> </a:t>
            </a:r>
          </a:p>
          <a:p>
            <a:pPr marL="285750" indent="-285750">
              <a:buClr>
                <a:schemeClr val="hlink"/>
              </a:buClr>
              <a:buSzPts val="1100"/>
            </a:pPr>
            <a:endParaRPr lang="it-IT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/>
              <a:t>Reading </a:t>
            </a:r>
            <a:r>
              <a:rPr lang="it-IT" dirty="0" err="1"/>
              <a:t>both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and the </a:t>
            </a:r>
            <a:r>
              <a:rPr lang="it-IT" dirty="0" err="1">
                <a:solidFill>
                  <a:schemeClr val="accent2"/>
                </a:solidFill>
              </a:rPr>
              <a:t>synthetic</a:t>
            </a:r>
            <a:r>
              <a:rPr lang="it-IT" dirty="0">
                <a:solidFill>
                  <a:schemeClr val="accent2"/>
                </a:solidFill>
              </a:rPr>
              <a:t> datasets</a:t>
            </a:r>
            <a:r>
              <a:rPr lang="it-IT" dirty="0"/>
              <a:t> 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4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41"/>
          <p:cNvCxnSpPr/>
          <p:nvPr/>
        </p:nvCxnSpPr>
        <p:spPr>
          <a:xfrm rot="10800000" flipH="1">
            <a:off x="3693841" y="3870674"/>
            <a:ext cx="4990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7" name="Google Shape;447;p41"/>
          <p:cNvGrpSpPr/>
          <p:nvPr/>
        </p:nvGrpSpPr>
        <p:grpSpPr>
          <a:xfrm>
            <a:off x="4150189" y="3647695"/>
            <a:ext cx="537556" cy="136576"/>
            <a:chOff x="2641350" y="846250"/>
            <a:chExt cx="413600" cy="105075"/>
          </a:xfrm>
        </p:grpSpPr>
        <p:sp>
          <p:nvSpPr>
            <p:cNvPr id="448" name="Google Shape;448;p4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7914245F-C7C6-D272-7F8B-4E2F217D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7751" cy="51435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43" name="Google Shape;443;p41"/>
          <p:cNvSpPr txBox="1">
            <a:spLocks noGrp="1"/>
          </p:cNvSpPr>
          <p:nvPr>
            <p:ph type="title"/>
          </p:nvPr>
        </p:nvSpPr>
        <p:spPr>
          <a:xfrm>
            <a:off x="4343130" y="59329"/>
            <a:ext cx="4508492" cy="1202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cleaning and encoding</a:t>
            </a:r>
            <a:endParaRPr dirty="0"/>
          </a:p>
        </p:txBody>
      </p:sp>
      <p:sp>
        <p:nvSpPr>
          <p:cNvPr id="444" name="Google Shape;444;p41"/>
          <p:cNvSpPr/>
          <p:nvPr/>
        </p:nvSpPr>
        <p:spPr>
          <a:xfrm>
            <a:off x="4384363" y="1272828"/>
            <a:ext cx="4677341" cy="340284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softEdge rad="33353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41"/>
          <p:cNvSpPr txBox="1">
            <a:spLocks noGrp="1"/>
          </p:cNvSpPr>
          <p:nvPr>
            <p:ph type="subTitle" idx="1"/>
          </p:nvPr>
        </p:nvSpPr>
        <p:spPr>
          <a:xfrm>
            <a:off x="4430858" y="1297954"/>
            <a:ext cx="4584350" cy="2584120"/>
          </a:xfrm>
          <a:prstGeom prst="rect">
            <a:avLst/>
          </a:prstGeom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 err="1">
                <a:solidFill>
                  <a:schemeClr val="accent2"/>
                </a:solidFill>
              </a:rPr>
              <a:t>Defined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count_duplicate_rows</a:t>
            </a:r>
            <a:r>
              <a:rPr lang="it-IT" dirty="0">
                <a:solidFill>
                  <a:schemeClr val="accent2"/>
                </a:solidFill>
              </a:rPr>
              <a:t> and </a:t>
            </a:r>
            <a:r>
              <a:rPr lang="it-IT" dirty="0" err="1">
                <a:solidFill>
                  <a:schemeClr val="accent2"/>
                </a:solidFill>
              </a:rPr>
              <a:t>drop_missing_rows</a:t>
            </a:r>
            <a:endParaRPr lang="it-IT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hlink"/>
              </a:buClr>
              <a:buSzPts val="1100"/>
            </a:pPr>
            <a:endParaRPr lang="it-IT" dirty="0"/>
          </a:p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 err="1">
                <a:solidFill>
                  <a:schemeClr val="accent2"/>
                </a:solidFill>
              </a:rPr>
              <a:t>Cleaned</a:t>
            </a:r>
            <a:r>
              <a:rPr lang="it-IT" dirty="0">
                <a:solidFill>
                  <a:schemeClr val="accent2"/>
                </a:solidFill>
              </a:rPr>
              <a:t> the </a:t>
            </a:r>
            <a:r>
              <a:rPr lang="it-IT" dirty="0" err="1">
                <a:solidFill>
                  <a:schemeClr val="accent2"/>
                </a:solidFill>
              </a:rPr>
              <a:t>train</a:t>
            </a:r>
            <a:r>
              <a:rPr lang="it-IT" dirty="0">
                <a:solidFill>
                  <a:schemeClr val="accent2"/>
                </a:solidFill>
              </a:rPr>
              <a:t> from </a:t>
            </a:r>
            <a:r>
              <a:rPr lang="it-IT" dirty="0" err="1">
                <a:solidFill>
                  <a:schemeClr val="accent2"/>
                </a:solidFill>
              </a:rPr>
              <a:t>missing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rows</a:t>
            </a:r>
            <a:r>
              <a:rPr lang="it-IT" dirty="0">
                <a:solidFill>
                  <a:schemeClr val="accent2"/>
                </a:solidFill>
              </a:rPr>
              <a:t>(0) </a:t>
            </a:r>
          </a:p>
          <a:p>
            <a:pPr marL="285750" indent="-285750">
              <a:buClr>
                <a:schemeClr val="hlink"/>
              </a:buClr>
              <a:buSzPts val="1100"/>
            </a:pPr>
            <a:endParaRPr lang="it-IT" dirty="0"/>
          </a:p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>
                <a:solidFill>
                  <a:schemeClr val="accent2"/>
                </a:solidFill>
              </a:rPr>
              <a:t>Encoding </a:t>
            </a:r>
            <a:r>
              <a:rPr lang="it-IT" dirty="0" err="1">
                <a:solidFill>
                  <a:schemeClr val="accent2"/>
                </a:solidFill>
              </a:rPr>
              <a:t>ProductID</a:t>
            </a:r>
            <a:r>
              <a:rPr lang="it-IT" dirty="0">
                <a:solidFill>
                  <a:schemeClr val="accent2"/>
                </a:solidFill>
              </a:rPr>
              <a:t> and </a:t>
            </a:r>
            <a:r>
              <a:rPr lang="it-IT" dirty="0" err="1">
                <a:solidFill>
                  <a:schemeClr val="accent2"/>
                </a:solidFill>
              </a:rPr>
              <a:t>type</a:t>
            </a:r>
            <a:r>
              <a:rPr lang="it-IT" dirty="0">
                <a:solidFill>
                  <a:schemeClr val="accent2"/>
                </a:solidFill>
              </a:rPr>
              <a:t>, in </a:t>
            </a:r>
            <a:r>
              <a:rPr lang="it-IT" dirty="0" err="1">
                <a:solidFill>
                  <a:schemeClr val="accent2"/>
                </a:solidFill>
              </a:rPr>
              <a:t>two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different</a:t>
            </a:r>
            <a:r>
              <a:rPr lang="it-IT" dirty="0">
                <a:solidFill>
                  <a:schemeClr val="accent2"/>
                </a:solidFill>
              </a:rPr>
              <a:t> way</a:t>
            </a:r>
          </a:p>
          <a:p>
            <a:pPr marL="285750" indent="-285750">
              <a:buClr>
                <a:schemeClr val="hlink"/>
              </a:buClr>
              <a:buSzPts val="1100"/>
            </a:pPr>
            <a:endParaRPr lang="it-IT" dirty="0"/>
          </a:p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>
                <a:solidFill>
                  <a:schemeClr val="accent2"/>
                </a:solidFill>
              </a:rPr>
              <a:t>Trash </a:t>
            </a:r>
            <a:r>
              <a:rPr lang="it-IT" dirty="0" err="1">
                <a:solidFill>
                  <a:schemeClr val="accent2"/>
                </a:solidFill>
              </a:rPr>
              <a:t>away</a:t>
            </a:r>
            <a:r>
              <a:rPr lang="it-IT" dirty="0">
                <a:solidFill>
                  <a:schemeClr val="accent2"/>
                </a:solidFill>
              </a:rPr>
              <a:t> Id </a:t>
            </a:r>
            <a:r>
              <a:rPr lang="it-IT" dirty="0" err="1">
                <a:solidFill>
                  <a:schemeClr val="accent2"/>
                </a:solidFill>
              </a:rPr>
              <a:t>column</a:t>
            </a:r>
            <a:r>
              <a:rPr lang="it-IT" dirty="0">
                <a:solidFill>
                  <a:schemeClr val="accent2"/>
                </a:solidFill>
              </a:rPr>
              <a:t> </a:t>
            </a:r>
          </a:p>
          <a:p>
            <a:pPr marL="285750" indent="-285750">
              <a:buClr>
                <a:schemeClr val="hlink"/>
              </a:buClr>
              <a:buSzPts val="1100"/>
            </a:pPr>
            <a:endParaRPr lang="it-IT" dirty="0"/>
          </a:p>
          <a:p>
            <a:pPr marL="285750" indent="-285750">
              <a:buClr>
                <a:schemeClr val="hlink"/>
              </a:buClr>
              <a:buSzPts val="1100"/>
            </a:pPr>
            <a:r>
              <a:rPr lang="it-IT" dirty="0"/>
              <a:t>Put the target </a:t>
            </a:r>
            <a:r>
              <a:rPr lang="it-IT" dirty="0" err="1"/>
              <a:t>at</a:t>
            </a:r>
            <a:r>
              <a:rPr lang="it-IT" dirty="0"/>
              <a:t> the end </a:t>
            </a:r>
            <a:endParaRPr lang="it-IT" dirty="0">
              <a:solidFill>
                <a:schemeClr val="accent2"/>
              </a:solidFill>
            </a:endParaRPr>
          </a:p>
          <a:p>
            <a:pPr marL="0" indent="0">
              <a:buClr>
                <a:schemeClr val="hlink"/>
              </a:buClr>
              <a:buSzPts val="1100"/>
              <a:buNone/>
            </a:pPr>
            <a:endParaRPr lang="it-IT" dirty="0">
              <a:solidFill>
                <a:schemeClr val="accent2"/>
              </a:solidFill>
            </a:endParaRPr>
          </a:p>
          <a:p>
            <a:pPr marL="0" indent="0">
              <a:buClr>
                <a:schemeClr val="hlink"/>
              </a:buClr>
              <a:buSzPts val="1100"/>
              <a:buNone/>
            </a:pP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7;p42">
            <a:extLst>
              <a:ext uri="{FF2B5EF4-FFF2-40B4-BE49-F238E27FC236}">
                <a16:creationId xmlns:a16="http://schemas.microsoft.com/office/drawing/2014/main" id="{E7082AC1-AE34-94D6-253A-C2DAF2E3E0FD}"/>
              </a:ext>
            </a:extLst>
          </p:cNvPr>
          <p:cNvSpPr/>
          <p:nvPr/>
        </p:nvSpPr>
        <p:spPr>
          <a:xfrm>
            <a:off x="5572109" y="530220"/>
            <a:ext cx="3581760" cy="2041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41"/>
          <p:cNvSpPr txBox="1">
            <a:spLocks noGrp="1"/>
          </p:cNvSpPr>
          <p:nvPr>
            <p:ph type="title"/>
          </p:nvPr>
        </p:nvSpPr>
        <p:spPr>
          <a:xfrm>
            <a:off x="720000" y="717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Accuracy</a:t>
            </a:r>
            <a:r>
              <a:rPr lang="it-IT" dirty="0"/>
              <a:t> (code)</a:t>
            </a:r>
            <a:endParaRPr dirty="0"/>
          </a:p>
        </p:txBody>
      </p:sp>
      <p:cxnSp>
        <p:nvCxnSpPr>
          <p:cNvPr id="446" name="Google Shape;446;p41"/>
          <p:cNvCxnSpPr/>
          <p:nvPr/>
        </p:nvCxnSpPr>
        <p:spPr>
          <a:xfrm rot="10800000" flipH="1">
            <a:off x="3459250" y="3912850"/>
            <a:ext cx="4990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7" name="Google Shape;447;p41"/>
          <p:cNvGrpSpPr/>
          <p:nvPr/>
        </p:nvGrpSpPr>
        <p:grpSpPr>
          <a:xfrm>
            <a:off x="2284813" y="3850262"/>
            <a:ext cx="537556" cy="136576"/>
            <a:chOff x="2641350" y="846250"/>
            <a:chExt cx="413600" cy="105075"/>
          </a:xfrm>
        </p:grpSpPr>
        <p:sp>
          <p:nvSpPr>
            <p:cNvPr id="448" name="Google Shape;448;p4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F5B38E1-FA10-D0CD-A18A-430A7159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920"/>
            <a:ext cx="5581978" cy="2278157"/>
          </a:xfrm>
          <a:prstGeom prst="rect">
            <a:avLst/>
          </a:prstGeom>
        </p:spPr>
      </p:pic>
      <p:pic>
        <p:nvPicPr>
          <p:cNvPr id="7" name="Immagine 6" descr="Immagine che contiene nero&#10;&#10;Descrizione generata automaticamente">
            <a:extLst>
              <a:ext uri="{FF2B5EF4-FFF2-40B4-BE49-F238E27FC236}">
                <a16:creationId xmlns:a16="http://schemas.microsoft.com/office/drawing/2014/main" id="{F3031846-C5E4-4B2B-D2DF-15241083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7879"/>
            <a:ext cx="3728346" cy="2253915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CCE0FF4-92BC-FEDA-219E-C2A2CD97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31" y="2502495"/>
            <a:ext cx="5877169" cy="264100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A85EC5-03BA-6EB8-EB50-31CA0D0E3EE1}"/>
              </a:ext>
            </a:extLst>
          </p:cNvPr>
          <p:cNvSpPr txBox="1"/>
          <p:nvPr/>
        </p:nvSpPr>
        <p:spPr>
          <a:xfrm>
            <a:off x="5523855" y="530220"/>
            <a:ext cx="3718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accent3"/>
                </a:solidFill>
                <a:latin typeface="Raleway" pitchFamily="2" charset="77"/>
              </a:rPr>
              <a:t>Accuracy</a:t>
            </a:r>
            <a:r>
              <a:rPr lang="it-IT" sz="1600" b="1" dirty="0">
                <a:solidFill>
                  <a:schemeClr val="accent3"/>
                </a:solidFill>
                <a:latin typeface="Raleway" pitchFamily="2" charset="77"/>
              </a:rPr>
              <a:t> </a:t>
            </a:r>
            <a:r>
              <a:rPr lang="it-IT" sz="1600" b="1" dirty="0" err="1">
                <a:solidFill>
                  <a:schemeClr val="accent3"/>
                </a:solidFill>
                <a:latin typeface="Raleway" pitchFamily="2" charset="77"/>
              </a:rPr>
              <a:t>Metrics</a:t>
            </a:r>
            <a:r>
              <a:rPr lang="it-IT" sz="1600" b="1" dirty="0">
                <a:solidFill>
                  <a:schemeClr val="accent3"/>
                </a:solidFill>
                <a:latin typeface="Raleway" pitchFamily="2" charset="77"/>
              </a:rPr>
              <a:t>:</a:t>
            </a:r>
          </a:p>
          <a:p>
            <a:endParaRPr lang="it-IT" b="1" dirty="0">
              <a:solidFill>
                <a:schemeClr val="accent3"/>
              </a:solidFill>
              <a:latin typeface="Raleway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accent3"/>
                </a:solidFill>
                <a:latin typeface="Raleway" pitchFamily="2" charset="77"/>
              </a:rPr>
              <a:t>Roc_auc</a:t>
            </a:r>
            <a:r>
              <a:rPr lang="it-IT" sz="1600" b="1" dirty="0">
                <a:solidFill>
                  <a:schemeClr val="accent3"/>
                </a:solidFill>
                <a:latin typeface="Raleway" pitchFamily="2" charset="77"/>
              </a:rPr>
              <a:t> 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a plot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that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relates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the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sensitivity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(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Tp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/(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Tp+Fn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) and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specificity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(Tn/(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Tn+Fp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))  of a test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as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the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cut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-off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value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varies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. </a:t>
            </a:r>
          </a:p>
          <a:p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   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Maximize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AUC.</a:t>
            </a:r>
            <a:endParaRPr lang="it-IT" dirty="0">
              <a:solidFill>
                <a:schemeClr val="accent2"/>
              </a:solidFill>
              <a:latin typeface="Raleway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3"/>
                </a:solidFill>
                <a:latin typeface="Raleway" pitchFamily="2" charset="77"/>
              </a:rPr>
              <a:t>Recall</a:t>
            </a:r>
            <a:r>
              <a:rPr lang="it-IT" dirty="0">
                <a:solidFill>
                  <a:schemeClr val="accent3"/>
                </a:solidFill>
                <a:latin typeface="Raleway" pitchFamily="2" charset="77"/>
              </a:rPr>
              <a:t> </a:t>
            </a:r>
            <a:r>
              <a:rPr lang="it-IT" dirty="0">
                <a:solidFill>
                  <a:schemeClr val="accent2"/>
                </a:solidFill>
                <a:latin typeface="Raleway" pitchFamily="2" charset="77"/>
              </a:rPr>
              <a:t>-&gt;   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mazimize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   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Tp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/(</a:t>
            </a:r>
            <a:r>
              <a:rPr lang="it-IT" sz="1600" dirty="0" err="1">
                <a:solidFill>
                  <a:schemeClr val="accent2"/>
                </a:solidFill>
                <a:latin typeface="Raleway" pitchFamily="2" charset="77"/>
              </a:rPr>
              <a:t>Tp</a:t>
            </a:r>
            <a:r>
              <a:rPr lang="it-IT" sz="1600" dirty="0">
                <a:solidFill>
                  <a:schemeClr val="accent2"/>
                </a:solidFill>
                <a:latin typeface="Raleway" pitchFamily="2" charset="77"/>
              </a:rPr>
              <a:t> + Fn)</a:t>
            </a:r>
          </a:p>
        </p:txBody>
      </p:sp>
    </p:spTree>
    <p:extLst>
      <p:ext uri="{BB962C8B-B14F-4D97-AF65-F5344CB8AC3E}">
        <p14:creationId xmlns:p14="http://schemas.microsoft.com/office/powerpoint/2010/main" val="61850962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5742</TotalTime>
  <Words>2278</Words>
  <Application>Microsoft Macintosh PowerPoint</Application>
  <PresentationFormat>Presentazione su schermo (16:9)</PresentationFormat>
  <Paragraphs>266</Paragraphs>
  <Slides>28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28</vt:i4>
      </vt:variant>
    </vt:vector>
  </HeadingPairs>
  <TitlesOfParts>
    <vt:vector size="43" baseType="lpstr">
      <vt:lpstr>Proxima Nova</vt:lpstr>
      <vt:lpstr>Söhne</vt:lpstr>
      <vt:lpstr>Raleway</vt:lpstr>
      <vt:lpstr>STIXGeneral-Italic</vt:lpstr>
      <vt:lpstr>Arial</vt:lpstr>
      <vt:lpstr>STIXSizeOneSym</vt:lpstr>
      <vt:lpstr>Nunito</vt:lpstr>
      <vt:lpstr>Bebas Neue</vt:lpstr>
      <vt:lpstr>inherit</vt:lpstr>
      <vt:lpstr>-apple-system</vt:lpstr>
      <vt:lpstr>Maven Pro</vt:lpstr>
      <vt:lpstr>STIXGeneral-Regular</vt:lpstr>
      <vt:lpstr>Raleway Medium</vt:lpstr>
      <vt:lpstr>Artificial Intelligence (AI) Startup Business Plan by Slidesgo</vt:lpstr>
      <vt:lpstr>Slidesgo Final Pages</vt:lpstr>
      <vt:lpstr>Machine Failure prediction</vt:lpstr>
      <vt:lpstr>The dataset</vt:lpstr>
      <vt:lpstr>Attributes</vt:lpstr>
      <vt:lpstr>Attributes</vt:lpstr>
      <vt:lpstr>OUR goal</vt:lpstr>
      <vt:lpstr>iMporting dataset and libraries</vt:lpstr>
      <vt:lpstr>1 importing and reading data</vt:lpstr>
      <vt:lpstr>2 cleaning and encoding</vt:lpstr>
      <vt:lpstr>Accuracy (code)</vt:lpstr>
      <vt:lpstr>3.1  Decision TRee</vt:lpstr>
      <vt:lpstr>Accuracy dt ( recall ) </vt:lpstr>
      <vt:lpstr>Accuracy dt ( AUC ) </vt:lpstr>
      <vt:lpstr>3.2 random forest</vt:lpstr>
      <vt:lpstr>Accuracy rf (recall)</vt:lpstr>
      <vt:lpstr>Accuracy rf (Auc)</vt:lpstr>
      <vt:lpstr>3.3 Gradient boosting</vt:lpstr>
      <vt:lpstr>Accuracy gb (recall)</vt:lpstr>
      <vt:lpstr>Accuracy gb (auc)</vt:lpstr>
      <vt:lpstr>4 Looking at the data</vt:lpstr>
      <vt:lpstr>5 Balancing</vt:lpstr>
      <vt:lpstr> Balancing</vt:lpstr>
      <vt:lpstr>Undersampling</vt:lpstr>
      <vt:lpstr>Accuracy undersampling (recall)</vt:lpstr>
      <vt:lpstr>oversampling</vt:lpstr>
      <vt:lpstr>Accuracy oversampling</vt:lpstr>
      <vt:lpstr>Adding the original fault</vt:lpstr>
      <vt:lpstr>Conclusion and possible  developments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Failure prediction</dc:title>
  <cp:lastModifiedBy>Nicola Chiesa</cp:lastModifiedBy>
  <cp:revision>2</cp:revision>
  <dcterms:modified xsi:type="dcterms:W3CDTF">2023-07-25T11:10:52Z</dcterms:modified>
</cp:coreProperties>
</file>